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6402F-A065-4DD1-9C17-1CEBEA32549A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C1ED7-3D3E-47B1-8853-92028C9B0B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6402F-A065-4DD1-9C17-1CEBEA32549A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C1ED7-3D3E-47B1-8853-92028C9B0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6402F-A065-4DD1-9C17-1CEBEA32549A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C1ED7-3D3E-47B1-8853-92028C9B0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6402F-A065-4DD1-9C17-1CEBEA32549A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C1ED7-3D3E-47B1-8853-92028C9B0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6402F-A065-4DD1-9C17-1CEBEA32549A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C1ED7-3D3E-47B1-8853-92028C9B0B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6402F-A065-4DD1-9C17-1CEBEA32549A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C1ED7-3D3E-47B1-8853-92028C9B0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6402F-A065-4DD1-9C17-1CEBEA32549A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C1ED7-3D3E-47B1-8853-92028C9B0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6402F-A065-4DD1-9C17-1CEBEA32549A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C1ED7-3D3E-47B1-8853-92028C9B0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6402F-A065-4DD1-9C17-1CEBEA32549A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C1ED7-3D3E-47B1-8853-92028C9B0B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6402F-A065-4DD1-9C17-1CEBEA32549A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C1ED7-3D3E-47B1-8853-92028C9B0B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6402F-A065-4DD1-9C17-1CEBEA32549A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C1ED7-3D3E-47B1-8853-92028C9B0B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6E6402F-A065-4DD1-9C17-1CEBEA32549A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CC1ED7-3D3E-47B1-8853-92028C9B0B4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571612"/>
            <a:ext cx="7772400" cy="1470025"/>
          </a:xfrm>
        </p:spPr>
        <p:txBody>
          <a:bodyPr>
            <a:noAutofit/>
          </a:bodyPr>
          <a:lstStyle/>
          <a:p>
            <a:r>
              <a:rPr lang="ru-RU" sz="13800" dirty="0" smtClean="0">
                <a:latin typeface="Times New Roman" pitchFamily="18" charset="0"/>
                <a:cs typeface="Times New Roman" pitchFamily="18" charset="0"/>
              </a:rPr>
              <a:t>Бородино</a:t>
            </a:r>
            <a:endParaRPr lang="ru-RU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7406640" cy="17526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6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357166"/>
            <a:ext cx="7406640" cy="1752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РЕДУТ – 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небольшое укрепление за земляным валом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71744"/>
            <a:ext cx="5424499" cy="383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04"/>
            <a:ext cx="7406640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Добраться до картечи </a:t>
            </a:r>
            <a:r>
              <a:rPr lang="ru-RU" sz="4000" dirty="0" smtClean="0">
                <a:solidFill>
                  <a:schemeClr val="tx2"/>
                </a:solidFill>
              </a:rPr>
              <a:t>– 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начать обстреливать врага артиллерийскими снарядами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643182"/>
            <a:ext cx="4357718" cy="311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грозной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сечи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00306"/>
            <a:ext cx="5643602" cy="36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Лафет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подставка, на котором укрепляется пушка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86058"/>
            <a:ext cx="4857784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Кивер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военный головной убор из твердой кожи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14620"/>
            <a:ext cx="381539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Булат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клинок, холодное оружие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357562"/>
            <a:ext cx="729847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Драгуны, уланы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солдаты конной армии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28868"/>
            <a:ext cx="34179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00372"/>
            <a:ext cx="3643338" cy="29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Words>55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Бородино</vt:lpstr>
      <vt:lpstr>Слайд 2</vt:lpstr>
      <vt:lpstr>Слайд 3</vt:lpstr>
      <vt:lpstr>На поле грозной сечи – на поле боя</vt:lpstr>
      <vt:lpstr>Лафет – подставка, на котором укрепляется пушка</vt:lpstr>
      <vt:lpstr>Кивер – военный головной убор из твердой кожи</vt:lpstr>
      <vt:lpstr>Булат – клинок, холодное оружие</vt:lpstr>
      <vt:lpstr>Драгуны, уланы – солдаты конной армии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Бородино</dc:title>
  <dc:creator>User</dc:creator>
  <cp:lastModifiedBy>User</cp:lastModifiedBy>
  <cp:revision>6</cp:revision>
  <dcterms:created xsi:type="dcterms:W3CDTF">2012-12-03T12:53:40Z</dcterms:created>
  <dcterms:modified xsi:type="dcterms:W3CDTF">2012-12-03T13:48:01Z</dcterms:modified>
</cp:coreProperties>
</file>