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7" r:id="rId2"/>
    <p:sldId id="29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9" r:id="rId22"/>
    <p:sldId id="276" r:id="rId23"/>
    <p:sldId id="277" r:id="rId24"/>
    <p:sldId id="281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FC4A7-5EDD-4388-9931-CAB2336729F5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BBF70-8AD6-47C2-A600-320A1786E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BF70-8AD6-47C2-A600-320A1786EBA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49E9-F519-45E0-8C3D-B5DB56CD469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16A02-3BA9-4F55-9536-01C873301E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49E9-F519-45E0-8C3D-B5DB56CD469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6A02-3BA9-4F55-9536-01C873301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49E9-F519-45E0-8C3D-B5DB56CD469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6A02-3BA9-4F55-9536-01C873301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A649E9-F519-45E0-8C3D-B5DB56CD469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AD16A02-3BA9-4F55-9536-01C873301E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49E9-F519-45E0-8C3D-B5DB56CD469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6A02-3BA9-4F55-9536-01C873301E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49E9-F519-45E0-8C3D-B5DB56CD469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6A02-3BA9-4F55-9536-01C873301E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6A02-3BA9-4F55-9536-01C873301E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49E9-F519-45E0-8C3D-B5DB56CD469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49E9-F519-45E0-8C3D-B5DB56CD469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6A02-3BA9-4F55-9536-01C873301E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49E9-F519-45E0-8C3D-B5DB56CD469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6A02-3BA9-4F55-9536-01C873301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A649E9-F519-45E0-8C3D-B5DB56CD469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D16A02-3BA9-4F55-9536-01C873301E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49E9-F519-45E0-8C3D-B5DB56CD469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16A02-3BA9-4F55-9536-01C873301E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A649E9-F519-45E0-8C3D-B5DB56CD469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AD16A02-3BA9-4F55-9536-01C873301E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a.ru/uploads/posts/2012-10/1349157993_russian-dolls-4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a.ru/uploads/posts/2012-10/1349157999_russian-dolls-3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a.ru/uploads/posts/2012-10/1349158006_russian-dolls-5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a.ru/uploads/posts/2012-10/1349157955_russian-dolls-7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a.ru/uploads/posts/2012-10/1349157991_russian-dolls-9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a.ru/uploads/posts/2012-10/1349158017_russian-dolls-10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a.ru/uploads/posts/2012-10/1349157952_russian-dolls-11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a.ru/uploads/posts/2012-10/1349157950_russian-dolls-13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a.ru/uploads/posts/2012-10/1349158018_russian-dolls-14.jp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a.ru/uploads/posts/2012-10/1349158013_russian-dolls-15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a.ru/uploads/posts/2012-10/1349157987_russian-dolls-16.jp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a.ru/uploads/posts/2012-10/1349157990_russian-dolls-17.jp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a.ru/uploads/posts/2012-10/1349157982_russian-dolls-18.jp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a.ru/uploads/posts/2012-10/1349157968_russian-dolls-19.jp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a.ru/uploads/posts/2012-10/1349157928_russian-dolls-20.jp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a.ru/uploads/posts/2012-10/1349157961_russian-dolls-21.jp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a.ru/uploads/posts/2012-10/1349157942_russian-dolls-22.jp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a.ru/uploads/posts/2012-10/1349157933_russian-dolls-23.jp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a.ru/uploads/posts/2012-10/1349157929_russian-dolls-1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a.ru/uploads/posts/2012-10/1349157995_russian-dolls-2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1538" y="214290"/>
            <a:ext cx="700092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Русские матрешки – история создания</a:t>
            </a:r>
            <a:endParaRPr kumimoji="0" lang="ru-RU" sz="8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тория создания русской матрешки и лучшие фото матрешек">
            <a:hlinkClick r:id="rId3"/>
          </p:cNvPr>
          <p:cNvPicPr/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428596" y="857232"/>
            <a:ext cx="8215370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28596" y="285728"/>
            <a:ext cx="82868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Назвали куклу «Матрёшкой» - очень популярно тогда было женское имя – Матрёна (Матрона).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1900 году производство переехало в уездный городок Сергиев Посад.</a:t>
            </a:r>
            <a:endParaRPr kumimoji="0" lang="ru-RU" b="1" i="0" u="none" strike="noStrike" cap="none" normalizeH="0" baseline="0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История создания русской матрешки и лучшие фото матрешек">
            <a:hlinkClick r:id="rId3"/>
          </p:cNvPr>
          <p:cNvPicPr/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1071538" y="1395412"/>
            <a:ext cx="7000924" cy="5033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071538" y="285728"/>
            <a:ext cx="642513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Сергиевский уезд, названный так ещё при Екатерине II,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находился в дремучих лесах, и во всех сёлах издавна процветал промысел деревянных игрушек.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Матрёшек вырезали из осины, берёзы, липы, ольхи,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раскрашивали яркими красками их наряды: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дешёвых кукол – клеевыми красками, а дорогих – эмалями, акварелями.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Народ любил этих ярких красавиц и покупал не только для детей,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и для своих коллекций. А в вашей коллекции кукол найдётся семейство матрёшек или хотя бы одна из них?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тория создания русской матрешки и лучшие фото матрешек">
            <a:hlinkClick r:id="rId3"/>
          </p:cNvPr>
          <p:cNvPicPr/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1214414" y="714356"/>
            <a:ext cx="6643734" cy="528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лекция матрешек"/>
          <p:cNvPicPr/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071538" y="571480"/>
            <a:ext cx="7215238" cy="557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85794"/>
            <a:ext cx="671517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Коллекция</a:t>
            </a: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матрешек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лекция матрешек">
            <a:hlinkClick r:id="rId3"/>
          </p:cNvPr>
          <p:cNvPicPr/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714348" y="357166"/>
            <a:ext cx="7500990" cy="571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сские матрешки, история создания деревянных куколок"/>
          <p:cNvPicPr/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071538" y="642918"/>
            <a:ext cx="7072362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сские матрешки, история создания деревянных куколок">
            <a:hlinkClick r:id="rId3"/>
          </p:cNvPr>
          <p:cNvPicPr/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642910" y="642918"/>
            <a:ext cx="7500990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сские матрешки, история создания деревянных куколок">
            <a:hlinkClick r:id="rId3"/>
          </p:cNvPr>
          <p:cNvPicPr/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785786" y="428604"/>
            <a:ext cx="7500990" cy="5786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571480"/>
            <a:ext cx="732342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 презентации: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читель изобразительного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скусства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Глушкова Л.П.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(первая квалификационная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атегория)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Усть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Удинская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СОШ №2»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сские матрешки, история создания деревянных куколок">
            <a:hlinkClick r:id="rId3"/>
          </p:cNvPr>
          <p:cNvPicPr/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928662" y="714356"/>
            <a:ext cx="7286676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800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3480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857233"/>
            <a:ext cx="678661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ламурные</a:t>
            </a:r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Русские</a:t>
            </a:r>
          </a:p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матрешки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трешка сумка Шанель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786050" y="1357298"/>
            <a:ext cx="3857652" cy="5205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000100" y="428604"/>
            <a:ext cx="68580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Сумка от Дома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Шанель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виде русской матрешки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амурные русские матрешки фото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785926"/>
            <a:ext cx="6500858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1357290" y="357166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142852"/>
            <a:ext cx="80724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Гламурные</a:t>
            </a:r>
            <a:r>
              <a:rPr kumimoji="0" lang="ru-RU" sz="1600" b="1" i="0" u="none" strike="noStrike" cap="none" normalizeH="0" baseline="0" dirty="0" smtClean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русские матрешки фото</a:t>
            </a:r>
            <a:endParaRPr kumimoji="0" lang="ru-RU" sz="1600" b="1" i="0" u="none" strike="noStrike" cap="none" normalizeH="0" baseline="0" dirty="0" smtClean="0">
              <a:ln>
                <a:solidFill>
                  <a:srgbClr val="FFC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Дизайнерские матрешки, созданные к юбилею журнала VOGUE,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предназначенные для продажи с аукциона,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начальной стоимостью от 5000 евро.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Каждая матрешка посвящается творчеству одного Дома моды.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(аукцион благотворительный)</a:t>
            </a:r>
            <a:endParaRPr kumimoji="0" lang="ru-RU" sz="1600" b="1" i="0" u="none" strike="noStrike" cap="none" normalizeH="0" baseline="0" dirty="0" smtClean="0">
              <a:ln>
                <a:solidFill>
                  <a:srgbClr val="FFC0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3"/>
            <a:ext cx="7643866" cy="5632311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err="1" smtClean="0">
                <a:ln>
                  <a:solidFill>
                    <a:srgbClr val="FFC000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Гламурные</a:t>
            </a:r>
            <a:r>
              <a:rPr kumimoji="0" lang="ru-RU" sz="3600" b="1" i="0" u="none" strike="noStrike" cap="none" normalizeH="0" baseline="0" dirty="0" smtClean="0">
                <a:ln>
                  <a:solidFill>
                    <a:srgbClr val="FFC000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русские матрешки фото</a:t>
            </a:r>
            <a:endParaRPr kumimoji="0" lang="ru-RU" sz="3600" b="1" i="0" u="none" strike="noStrike" cap="none" normalizeH="0" baseline="0" dirty="0" smtClean="0">
              <a:ln>
                <a:solidFill>
                  <a:srgbClr val="FFC000"/>
                </a:solidFill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solidFill>
                    <a:srgbClr val="FFC000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Дизайнерские матрешки, созданные к юбилею журнала VOGUE,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solidFill>
                    <a:srgbClr val="FFC000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предназначенные для продажи с аукциона,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solidFill>
                    <a:srgbClr val="FFC000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начальной стоимостью от 5000 евро.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solidFill>
                    <a:srgbClr val="FFC000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Каждая матрешка посвящается творчеству одного Дома моды.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solidFill>
                    <a:srgbClr val="FFC000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(аукцион благотворительный)</a:t>
            </a:r>
            <a:endParaRPr kumimoji="0" lang="ru-RU" sz="3600" b="1" i="0" u="none" strike="noStrike" cap="none" normalizeH="0" baseline="0" dirty="0" smtClean="0">
              <a:ln>
                <a:solidFill>
                  <a:srgbClr val="FFC000"/>
                </a:solidFill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амурные русские матрешки фото">
            <a:hlinkClick r:id="rId3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0" y="957262"/>
            <a:ext cx="62865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амурные русские матрешки фото">
            <a:hlinkClick r:id="rId3"/>
          </p:cNvPr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142976" y="1071546"/>
            <a:ext cx="6715172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амурные русские матрешки фото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857232"/>
            <a:ext cx="7000924" cy="4891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амурные русские матрешки фото">
            <a:hlinkClick r:id="rId3"/>
          </p:cNvPr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071538" y="714356"/>
            <a:ext cx="7072362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амурные русские матрешки фото">
            <a:hlinkClick r:id="rId3"/>
          </p:cNvPr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857224" y="714356"/>
            <a:ext cx="7358114" cy="4938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3"/>
            <a:ext cx="7500990" cy="569386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Народный костюм наших предков был удивительно красив. Каждая его деталь являлась свидетельством жизненного уклада, той или иной волости. Одежда и праздничная, и повседневная соответствовала образу жизни, благосостоянию и семейному положению. Цветовая гамма была разнообразна – сочетания красных, синих, жёлтых и зелёных цветов, с ярким растительным миром, вышитом на передниках, платках, на рукавах и подоле рубах.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амурные дизайнерские матрешки фото">
            <a:hlinkClick r:id="rId3"/>
          </p:cNvPr>
          <p:cNvPicPr/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857224" y="1428736"/>
            <a:ext cx="7572428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амурные дизайнерские матрешки фото">
            <a:hlinkClick r:id="rId3"/>
          </p:cNvPr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928662" y="1571612"/>
            <a:ext cx="692948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амурные дизайнерские матрешки фото">
            <a:hlinkClick r:id="rId3"/>
          </p:cNvPr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142976" y="1500174"/>
            <a:ext cx="6858048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амурные дизайнерские матрешки фото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714488"/>
            <a:ext cx="7215238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амурные дизайнерские матрешки фото">
            <a:hlinkClick r:id="rId3"/>
          </p:cNvPr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000100" y="1071546"/>
            <a:ext cx="7286676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Люба\Desktop\любе53ий\SAM_7247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285720" y="214290"/>
            <a:ext cx="8501122" cy="628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285860"/>
            <a:ext cx="614366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Благодарю</a:t>
            </a:r>
          </a:p>
          <a:p>
            <a:pPr algn="ctr"/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</a:p>
          <a:p>
            <a:pPr algn="ctr"/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нимание!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807249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Всё это придавало праздничный вид любой женщине, даже в хмурый зимний день. Как-то гостивший у русского помещика иностранный путешественник, посмотрев в окно, увидел необыкновенное зрелище: «Что это?» - только и мог вымолвить он. Помещик несколько с недоумением воскликнул: «Да это же бабы из моей деревеньки в церковь на воскресную службу идут». Иностранный гость был изумлён красочным зрелищем, празднично разодетых крестьянских женщин. Он доселе не видывал, чтобы простая женщина была так нарядно одета.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сские матрешки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71480"/>
            <a:ext cx="7500990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596" y="357166"/>
            <a:ext cx="785818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solidFill>
                    <a:srgbClr val="00B050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 и знаменитая русская матрёшка видимо позаимствовала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solidFill>
                    <a:srgbClr val="00B050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эти наряды у русских красавиц и умельцев – мастеров,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solidFill>
                    <a:srgbClr val="00B050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которые с удовольствием фантазировали 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solidFill>
                    <a:srgbClr val="00B050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раскрашивали разными узорами деревянных куколок.</a:t>
            </a:r>
            <a:endParaRPr kumimoji="0" lang="ru-RU" sz="4000" b="1" i="0" u="none" strike="noStrike" cap="none" normalizeH="0" baseline="0" dirty="0" smtClean="0">
              <a:ln>
                <a:solidFill>
                  <a:srgbClr val="00B050"/>
                </a:solidFill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сские матрешки">
            <a:hlinkClick r:id="rId3"/>
          </p:cNvPr>
          <p:cNvPicPr/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642910" y="500042"/>
            <a:ext cx="7858180" cy="5715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500034" y="1714488"/>
            <a:ext cx="742955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где же родина этой всеми любимой деревянной</a:t>
            </a:r>
            <a:r>
              <a:rPr lang="ru-RU" sz="2000" b="1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игрушки, которая стала одним из лучших сувениров из России.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Именно Московский уезд является родиной знаменитой русской матрёшки.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Хотя, если подробнее, – в конце ХIХ века Александра Мамонтова привезла на московскую фабрику «Детское воспитание» фигурку японского старичка-мудреца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Фукурумы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Игрушка была интересна тем, что в ней было несколько фигурок, которые вкладывались одна в другую,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размерам всё меньше и меньше,</a:t>
            </a:r>
            <a:r>
              <a:rPr kumimoji="0" lang="ru-RU" sz="2000" b="1" i="0" u="none" strike="noStrike" cap="none" normalizeH="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 самая последняя не оказывалась совсем маленькой. </a:t>
            </a:r>
            <a:endParaRPr kumimoji="0" lang="ru-RU" sz="2000" b="1" i="0" u="none" strike="noStrike" cap="none" normalizeH="0" baseline="0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57166"/>
            <a:ext cx="824944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История создания</a:t>
            </a:r>
          </a:p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усской матрешки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57158" y="357166"/>
            <a:ext cx="80724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 и решили местные мастера повторить эту забаву для своих детей.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Василий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Звёздочкин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выточил игрушку, которая состояла из восьми фигурок,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художник Сергей Малютин расписал фигурки.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первая игрушка состояла не из одних русских красавиц.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ней чередовались образы русской красавицы, наряженной в сарафан,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передник и платок, с образами статных молодцов,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 самая маленькая была крошка – младенец.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182</TotalTime>
  <Words>629</Words>
  <Application>Microsoft Office PowerPoint</Application>
  <PresentationFormat>Экран (4:3)</PresentationFormat>
  <Paragraphs>95</Paragraphs>
  <Slides>36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Русские матрешки – история создания </dc:title>
  <dc:creator>Люба</dc:creator>
  <cp:lastModifiedBy>Люба</cp:lastModifiedBy>
  <cp:revision>37</cp:revision>
  <dcterms:created xsi:type="dcterms:W3CDTF">2013-02-19T11:57:59Z</dcterms:created>
  <dcterms:modified xsi:type="dcterms:W3CDTF">2013-04-16T02:40:14Z</dcterms:modified>
</cp:coreProperties>
</file>