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  <p:sldMasterId id="2147483988" r:id="rId2"/>
    <p:sldMasterId id="2147484078" r:id="rId3"/>
  </p:sldMasterIdLst>
  <p:notesMasterIdLst>
    <p:notesMasterId r:id="rId13"/>
  </p:notesMasterIdLst>
  <p:sldIdLst>
    <p:sldId id="326" r:id="rId4"/>
    <p:sldId id="324" r:id="rId5"/>
    <p:sldId id="312" r:id="rId6"/>
    <p:sldId id="310" r:id="rId7"/>
    <p:sldId id="288" r:id="rId8"/>
    <p:sldId id="316" r:id="rId9"/>
    <p:sldId id="315" r:id="rId10"/>
    <p:sldId id="318" r:id="rId11"/>
    <p:sldId id="32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3EB"/>
    <a:srgbClr val="008000"/>
    <a:srgbClr val="000000"/>
    <a:srgbClr val="FFFF66"/>
    <a:srgbClr val="0A1120"/>
    <a:srgbClr val="800000"/>
    <a:srgbClr val="090240"/>
    <a:srgbClr val="A5002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CFE4C9-D7E3-4E7B-BD60-DDCBAA295EDC}" type="datetimeFigureOut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0F8C274-AB79-400E-AF12-856AFF86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7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7A3-CB29-4540-9059-F996CDA7E6D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3AAD-702F-4D3F-A7C3-299A2668C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27431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4194-AA52-4090-8874-07947184D44F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BB4E-6164-43BC-9FF6-A63D03AEB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68557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1485-5DA5-4C0D-A245-1010E38632D6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113B-C8B6-449D-9DA3-D01C7D0A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52269"/>
      </p:ext>
    </p:extLst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3AB9-8C46-4B13-81F2-BF76A18D5456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17A61-CE13-4332-8A80-548CEBD0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20218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B04F0-EF50-4D83-872D-04A2A2D2FF18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ED70-21CF-4192-81E9-5058C9CA8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29178"/>
      </p:ext>
    </p:extLst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FCB3-760C-43EA-B414-12F7A1E89021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BFBF-DE6E-40E5-9FE7-E2D56802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23067"/>
      </p:ext>
    </p:extLst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661-E303-4973-9DF1-052710841AC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91C11-4E3F-4D25-8982-25AA46FC3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57003"/>
      </p:ext>
    </p:extLst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19CA-468C-4CA4-845E-17DFB2603A85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2415-6962-477A-93DF-6C2919D40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46608"/>
      </p:ext>
    </p:extLst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9C82-022C-44BF-8D70-21503F616C37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15C8-6B77-4516-A647-5AD01572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37592"/>
      </p:ext>
    </p:extLst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4BC1-06AF-4833-9C70-965696058E9E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C9AE-7BFD-40EF-B035-5ED53C76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44215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2CA-A28A-49C6-90E1-F91EE3AEDB79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DCAC-7822-42F6-87D1-D6B05B9A0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23745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792-383E-402E-9A5F-6037BF5E3B5A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4908-25D0-4FED-B7CC-916078F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09944"/>
      </p:ext>
    </p:extLst>
  </p:cSld>
  <p:clrMapOvr>
    <a:masterClrMapping/>
  </p:clrMapOvr>
  <p:transition spd="med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474D-6D3A-4A68-83F2-241A8B7B9280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677B-AA3E-402B-856D-E981394AD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66811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CBB7-A997-47E8-8BDE-AA2DB666388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E5E2-4E71-4B62-9CDC-3FBF974F4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90137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C950-35A9-45EF-89A4-D494709FDA79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2D8C-3DA3-48C9-883D-AAFB8542D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5575"/>
      </p:ext>
    </p:extLst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D6EFC-6075-4677-A162-19DBBA9326B0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E65E-E469-44F7-891B-B14C274449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EC7817-4BF2-452B-AC67-E87B00C1FC62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D257F-578E-4C79-BE89-1A3ADB725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6D119B-D0AB-4B5C-96F7-0277DF9AEC92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F7B4-51F6-471A-8E4F-D13DF2FAD5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737B3-52E7-48E4-A29A-48E40D9FB2F6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D98B8-A624-465E-9092-00D38E40FA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D6D20-4F77-4986-9C0A-487102BD243C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FF7EA-881C-49A5-B545-9ACBE3921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D264C-785E-4262-9028-9BCAE2A6ACCE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38C2-32AD-48A9-939B-E769AAE3D7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43F39-A865-400B-A38B-06FDB8378FC2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B46AB-AC81-4811-83BA-9236AA9BD5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1E6E-EFB5-4A43-9613-5808B65B2231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E468-339A-463A-9C3F-9D5CFB6A0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69214"/>
      </p:ext>
    </p:extLst>
  </p:cSld>
  <p:clrMapOvr>
    <a:masterClrMapping/>
  </p:clrMapOvr>
  <p:transition spd="med"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47907-6DD3-4246-A871-BA1C7BFD4556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246F2-38DD-43ED-9D0A-5E0D26B08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FA16-D324-4082-BF97-89D9BDE0606F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55C97-1E08-4154-A2CE-A77925110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FD006-DFFA-415A-91D1-2041AD651DF5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98D27-E5BA-4C56-AC27-ADB736C1F8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698A-86FB-4593-9BD0-31FDD3A296EE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6B5B1-C0D0-4123-8186-1542A2F1A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D548-A923-48DB-81C8-9B136DFB5190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9F5D-85A4-4B62-8213-C2224F393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34529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7929-77FD-4780-B4F4-C79CCA633A6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16CF-F64A-41A8-964D-82C27DA12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04435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D558-A4E6-454F-90A4-14EB41F76FFD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A9FE-F7BC-4194-AF02-E5F388E62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224424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A464-E833-4FF0-83DA-719B9775B60A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9547-1F0A-4262-9385-263FECAC8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94760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595-4D8A-4B71-A981-FBC02DB887CD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8FFE-9F8C-4E1E-BC4E-62B3ACE3E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99241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9A7D-EE63-4699-8FF3-9D60121DB83C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4F5A4-7744-4C0E-A13C-4B0D60B74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98949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1138713-8E72-4BC9-8859-4BB6B75A3483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1A81D0-CED7-4C18-8341-355C40BB1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66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615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616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16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7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435366 w 750"/>
                    <a:gd name="T1" fmla="*/ 373732 h 856"/>
                    <a:gd name="T2" fmla="*/ 381601 w 750"/>
                    <a:gd name="T3" fmla="*/ 344883 h 856"/>
                    <a:gd name="T4" fmla="*/ 321279 w 750"/>
                    <a:gd name="T5" fmla="*/ 314722 h 856"/>
                    <a:gd name="T6" fmla="*/ 322591 w 750"/>
                    <a:gd name="T7" fmla="*/ 249155 h 856"/>
                    <a:gd name="T8" fmla="*/ 478641 w 750"/>
                    <a:gd name="T9" fmla="*/ 239975 h 856"/>
                    <a:gd name="T10" fmla="*/ 487820 w 750"/>
                    <a:gd name="T11" fmla="*/ 200635 h 856"/>
                    <a:gd name="T12" fmla="*/ 490443 w 750"/>
                    <a:gd name="T13" fmla="*/ 149493 h 856"/>
                    <a:gd name="T14" fmla="*/ 483886 w 750"/>
                    <a:gd name="T15" fmla="*/ 135068 h 856"/>
                    <a:gd name="T16" fmla="*/ 441923 w 750"/>
                    <a:gd name="T17" fmla="*/ 114087 h 856"/>
                    <a:gd name="T18" fmla="*/ 382912 w 750"/>
                    <a:gd name="T19" fmla="*/ 186210 h 856"/>
                    <a:gd name="T20" fmla="*/ 361931 w 750"/>
                    <a:gd name="T21" fmla="*/ 200635 h 856"/>
                    <a:gd name="T22" fmla="*/ 260957 w 750"/>
                    <a:gd name="T23" fmla="*/ 258334 h 856"/>
                    <a:gd name="T24" fmla="*/ 258335 w 750"/>
                    <a:gd name="T25" fmla="*/ 139002 h 856"/>
                    <a:gd name="T26" fmla="*/ 260957 w 750"/>
                    <a:gd name="T27" fmla="*/ 112775 h 856"/>
                    <a:gd name="T28" fmla="*/ 260957 w 750"/>
                    <a:gd name="T29" fmla="*/ 57699 h 856"/>
                    <a:gd name="T30" fmla="*/ 251778 w 750"/>
                    <a:gd name="T31" fmla="*/ 0 h 856"/>
                    <a:gd name="T32" fmla="*/ 233419 w 750"/>
                    <a:gd name="T33" fmla="*/ 30161 h 856"/>
                    <a:gd name="T34" fmla="*/ 230797 w 750"/>
                    <a:gd name="T35" fmla="*/ 70812 h 856"/>
                    <a:gd name="T36" fmla="*/ 233419 w 750"/>
                    <a:gd name="T37" fmla="*/ 131134 h 856"/>
                    <a:gd name="T38" fmla="*/ 237353 w 750"/>
                    <a:gd name="T39" fmla="*/ 198013 h 856"/>
                    <a:gd name="T40" fmla="*/ 179654 w 750"/>
                    <a:gd name="T41" fmla="*/ 230796 h 856"/>
                    <a:gd name="T42" fmla="*/ 94417 w 750"/>
                    <a:gd name="T43" fmla="*/ 99662 h 856"/>
                    <a:gd name="T44" fmla="*/ 55076 w 750"/>
                    <a:gd name="T45" fmla="*/ 111464 h 856"/>
                    <a:gd name="T46" fmla="*/ 9179 w 750"/>
                    <a:gd name="T47" fmla="*/ 135068 h 856"/>
                    <a:gd name="T48" fmla="*/ 1311 w 750"/>
                    <a:gd name="T49" fmla="*/ 145559 h 856"/>
                    <a:gd name="T50" fmla="*/ 45897 w 750"/>
                    <a:gd name="T51" fmla="*/ 182276 h 856"/>
                    <a:gd name="T52" fmla="*/ 74747 w 750"/>
                    <a:gd name="T53" fmla="*/ 199324 h 856"/>
                    <a:gd name="T54" fmla="*/ 110153 w 750"/>
                    <a:gd name="T55" fmla="*/ 216371 h 856"/>
                    <a:gd name="T56" fmla="*/ 194079 w 750"/>
                    <a:gd name="T57" fmla="*/ 262268 h 856"/>
                    <a:gd name="T58" fmla="*/ 142936 w 750"/>
                    <a:gd name="T59" fmla="*/ 326524 h 856"/>
                    <a:gd name="T60" fmla="*/ 10491 w 750"/>
                    <a:gd name="T61" fmla="*/ 329147 h 856"/>
                    <a:gd name="T62" fmla="*/ 3934 w 750"/>
                    <a:gd name="T63" fmla="*/ 361930 h 856"/>
                    <a:gd name="T64" fmla="*/ 1311 w 750"/>
                    <a:gd name="T65" fmla="*/ 411761 h 856"/>
                    <a:gd name="T66" fmla="*/ 6557 w 750"/>
                    <a:gd name="T67" fmla="*/ 426186 h 856"/>
                    <a:gd name="T68" fmla="*/ 48520 w 750"/>
                    <a:gd name="T69" fmla="*/ 448479 h 856"/>
                    <a:gd name="T70" fmla="*/ 107530 w 750"/>
                    <a:gd name="T71" fmla="*/ 376355 h 856"/>
                    <a:gd name="T72" fmla="*/ 128512 w 750"/>
                    <a:gd name="T73" fmla="*/ 361930 h 856"/>
                    <a:gd name="T74" fmla="*/ 230797 w 750"/>
                    <a:gd name="T75" fmla="*/ 304231 h 856"/>
                    <a:gd name="T76" fmla="*/ 232108 w 750"/>
                    <a:gd name="T77" fmla="*/ 422252 h 856"/>
                    <a:gd name="T78" fmla="*/ 230797 w 750"/>
                    <a:gd name="T79" fmla="*/ 449790 h 856"/>
                    <a:gd name="T80" fmla="*/ 199324 w 750"/>
                    <a:gd name="T81" fmla="*/ 535027 h 856"/>
                    <a:gd name="T82" fmla="*/ 237353 w 750"/>
                    <a:gd name="T83" fmla="*/ 561254 h 856"/>
                    <a:gd name="T84" fmla="*/ 253089 w 750"/>
                    <a:gd name="T85" fmla="*/ 558631 h 856"/>
                    <a:gd name="T86" fmla="*/ 259646 w 750"/>
                    <a:gd name="T87" fmla="*/ 491753 h 856"/>
                    <a:gd name="T88" fmla="*/ 326525 w 750"/>
                    <a:gd name="T89" fmla="*/ 503555 h 856"/>
                    <a:gd name="T90" fmla="*/ 255712 w 750"/>
                    <a:gd name="T91" fmla="*/ 393402 h 856"/>
                    <a:gd name="T92" fmla="*/ 285873 w 750"/>
                    <a:gd name="T93" fmla="*/ 317345 h 856"/>
                    <a:gd name="T94" fmla="*/ 369799 w 750"/>
                    <a:gd name="T95" fmla="*/ 368487 h 856"/>
                    <a:gd name="T96" fmla="*/ 402583 w 750"/>
                    <a:gd name="T97" fmla="*/ 389468 h 856"/>
                    <a:gd name="T98" fmla="*/ 431432 w 750"/>
                    <a:gd name="T99" fmla="*/ 406516 h 856"/>
                    <a:gd name="T100" fmla="*/ 489131 w 750"/>
                    <a:gd name="T101" fmla="*/ 417006 h 856"/>
                    <a:gd name="T102" fmla="*/ 445857 w 750"/>
                    <a:gd name="T103" fmla="*/ 380289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340511 w 750"/>
                    <a:gd name="T1" fmla="*/ 292305 h 856"/>
                    <a:gd name="T2" fmla="*/ 298460 w 750"/>
                    <a:gd name="T3" fmla="*/ 269742 h 856"/>
                    <a:gd name="T4" fmla="*/ 251280 w 750"/>
                    <a:gd name="T5" fmla="*/ 246152 h 856"/>
                    <a:gd name="T6" fmla="*/ 252306 w 750"/>
                    <a:gd name="T7" fmla="*/ 194870 h 856"/>
                    <a:gd name="T8" fmla="*/ 374357 w 750"/>
                    <a:gd name="T9" fmla="*/ 187691 h 856"/>
                    <a:gd name="T10" fmla="*/ 381536 w 750"/>
                    <a:gd name="T11" fmla="*/ 156922 h 856"/>
                    <a:gd name="T12" fmla="*/ 383587 w 750"/>
                    <a:gd name="T13" fmla="*/ 116922 h 856"/>
                    <a:gd name="T14" fmla="*/ 378459 w 750"/>
                    <a:gd name="T15" fmla="*/ 105640 h 856"/>
                    <a:gd name="T16" fmla="*/ 345639 w 750"/>
                    <a:gd name="T17" fmla="*/ 89230 h 856"/>
                    <a:gd name="T18" fmla="*/ 299485 w 750"/>
                    <a:gd name="T19" fmla="*/ 145640 h 856"/>
                    <a:gd name="T20" fmla="*/ 283075 w 750"/>
                    <a:gd name="T21" fmla="*/ 156922 h 856"/>
                    <a:gd name="T22" fmla="*/ 204101 w 750"/>
                    <a:gd name="T23" fmla="*/ 202050 h 856"/>
                    <a:gd name="T24" fmla="*/ 202050 w 750"/>
                    <a:gd name="T25" fmla="*/ 108717 h 856"/>
                    <a:gd name="T26" fmla="*/ 204101 w 750"/>
                    <a:gd name="T27" fmla="*/ 88204 h 856"/>
                    <a:gd name="T28" fmla="*/ 204101 w 750"/>
                    <a:gd name="T29" fmla="*/ 45128 h 856"/>
                    <a:gd name="T30" fmla="*/ 196922 w 750"/>
                    <a:gd name="T31" fmla="*/ 0 h 856"/>
                    <a:gd name="T32" fmla="*/ 182563 w 750"/>
                    <a:gd name="T33" fmla="*/ 23590 h 856"/>
                    <a:gd name="T34" fmla="*/ 180512 w 750"/>
                    <a:gd name="T35" fmla="*/ 55384 h 856"/>
                    <a:gd name="T36" fmla="*/ 182563 w 750"/>
                    <a:gd name="T37" fmla="*/ 102563 h 856"/>
                    <a:gd name="T38" fmla="*/ 185640 w 750"/>
                    <a:gd name="T39" fmla="*/ 154871 h 856"/>
                    <a:gd name="T40" fmla="*/ 140512 w 750"/>
                    <a:gd name="T41" fmla="*/ 180511 h 856"/>
                    <a:gd name="T42" fmla="*/ 73846 w 750"/>
                    <a:gd name="T43" fmla="*/ 77948 h 856"/>
                    <a:gd name="T44" fmla="*/ 43077 w 750"/>
                    <a:gd name="T45" fmla="*/ 87179 h 856"/>
                    <a:gd name="T46" fmla="*/ 7179 w 750"/>
                    <a:gd name="T47" fmla="*/ 105640 h 856"/>
                    <a:gd name="T48" fmla="*/ 1026 w 750"/>
                    <a:gd name="T49" fmla="*/ 113845 h 856"/>
                    <a:gd name="T50" fmla="*/ 35897 w 750"/>
                    <a:gd name="T51" fmla="*/ 142563 h 856"/>
                    <a:gd name="T52" fmla="*/ 58461 w 750"/>
                    <a:gd name="T53" fmla="*/ 155896 h 856"/>
                    <a:gd name="T54" fmla="*/ 86153 w 750"/>
                    <a:gd name="T55" fmla="*/ 169229 h 856"/>
                    <a:gd name="T56" fmla="*/ 151794 w 750"/>
                    <a:gd name="T57" fmla="*/ 205127 h 856"/>
                    <a:gd name="T58" fmla="*/ 111794 w 750"/>
                    <a:gd name="T59" fmla="*/ 255383 h 856"/>
                    <a:gd name="T60" fmla="*/ 8205 w 750"/>
                    <a:gd name="T61" fmla="*/ 257434 h 856"/>
                    <a:gd name="T62" fmla="*/ 3077 w 750"/>
                    <a:gd name="T63" fmla="*/ 283075 h 856"/>
                    <a:gd name="T64" fmla="*/ 1026 w 750"/>
                    <a:gd name="T65" fmla="*/ 322049 h 856"/>
                    <a:gd name="T66" fmla="*/ 5128 w 750"/>
                    <a:gd name="T67" fmla="*/ 333331 h 856"/>
                    <a:gd name="T68" fmla="*/ 37948 w 750"/>
                    <a:gd name="T69" fmla="*/ 350767 h 856"/>
                    <a:gd name="T70" fmla="*/ 84102 w 750"/>
                    <a:gd name="T71" fmla="*/ 294357 h 856"/>
                    <a:gd name="T72" fmla="*/ 100512 w 750"/>
                    <a:gd name="T73" fmla="*/ 283075 h 856"/>
                    <a:gd name="T74" fmla="*/ 180512 w 750"/>
                    <a:gd name="T75" fmla="*/ 237947 h 856"/>
                    <a:gd name="T76" fmla="*/ 181537 w 750"/>
                    <a:gd name="T77" fmla="*/ 330254 h 856"/>
                    <a:gd name="T78" fmla="*/ 180512 w 750"/>
                    <a:gd name="T79" fmla="*/ 351792 h 856"/>
                    <a:gd name="T80" fmla="*/ 155896 w 750"/>
                    <a:gd name="T81" fmla="*/ 418458 h 856"/>
                    <a:gd name="T82" fmla="*/ 185640 w 750"/>
                    <a:gd name="T83" fmla="*/ 438971 h 856"/>
                    <a:gd name="T84" fmla="*/ 197947 w 750"/>
                    <a:gd name="T85" fmla="*/ 436920 h 856"/>
                    <a:gd name="T86" fmla="*/ 203076 w 750"/>
                    <a:gd name="T87" fmla="*/ 384612 h 856"/>
                    <a:gd name="T88" fmla="*/ 255383 w 750"/>
                    <a:gd name="T89" fmla="*/ 393843 h 856"/>
                    <a:gd name="T90" fmla="*/ 199999 w 750"/>
                    <a:gd name="T91" fmla="*/ 307690 h 856"/>
                    <a:gd name="T92" fmla="*/ 223588 w 750"/>
                    <a:gd name="T93" fmla="*/ 248203 h 856"/>
                    <a:gd name="T94" fmla="*/ 289229 w 750"/>
                    <a:gd name="T95" fmla="*/ 288203 h 856"/>
                    <a:gd name="T96" fmla="*/ 314870 w 750"/>
                    <a:gd name="T97" fmla="*/ 304613 h 856"/>
                    <a:gd name="T98" fmla="*/ 337434 w 750"/>
                    <a:gd name="T99" fmla="*/ 317946 h 856"/>
                    <a:gd name="T100" fmla="*/ 382562 w 750"/>
                    <a:gd name="T101" fmla="*/ 326151 h 856"/>
                    <a:gd name="T102" fmla="*/ 348716 w 750"/>
                    <a:gd name="T103" fmla="*/ 297434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616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893936 w 760"/>
                    <a:gd name="T1" fmla="*/ 796119 h 870"/>
                    <a:gd name="T2" fmla="*/ 989036 w 760"/>
                    <a:gd name="T3" fmla="*/ 714605 h 870"/>
                    <a:gd name="T4" fmla="*/ 760797 w 760"/>
                    <a:gd name="T5" fmla="*/ 633092 h 870"/>
                    <a:gd name="T6" fmla="*/ 682000 w 760"/>
                    <a:gd name="T7" fmla="*/ 592335 h 870"/>
                    <a:gd name="T8" fmla="*/ 760797 w 760"/>
                    <a:gd name="T9" fmla="*/ 551578 h 870"/>
                    <a:gd name="T10" fmla="*/ 989036 w 760"/>
                    <a:gd name="T11" fmla="*/ 470064 h 870"/>
                    <a:gd name="T12" fmla="*/ 899371 w 760"/>
                    <a:gd name="T13" fmla="*/ 388550 h 870"/>
                    <a:gd name="T14" fmla="*/ 934693 w 760"/>
                    <a:gd name="T15" fmla="*/ 369530 h 870"/>
                    <a:gd name="T16" fmla="*/ 915673 w 760"/>
                    <a:gd name="T17" fmla="*/ 347793 h 870"/>
                    <a:gd name="T18" fmla="*/ 880351 w 760"/>
                    <a:gd name="T19" fmla="*/ 366813 h 870"/>
                    <a:gd name="T20" fmla="*/ 858614 w 760"/>
                    <a:gd name="T21" fmla="*/ 241825 h 870"/>
                    <a:gd name="T22" fmla="*/ 673849 w 760"/>
                    <a:gd name="T23" fmla="*/ 402135 h 870"/>
                    <a:gd name="T24" fmla="*/ 600486 w 760"/>
                    <a:gd name="T25" fmla="*/ 456478 h 870"/>
                    <a:gd name="T26" fmla="*/ 603203 w 760"/>
                    <a:gd name="T27" fmla="*/ 361378 h 870"/>
                    <a:gd name="T28" fmla="*/ 646677 w 760"/>
                    <a:gd name="T29" fmla="*/ 122271 h 870"/>
                    <a:gd name="T30" fmla="*/ 532558 w 760"/>
                    <a:gd name="T31" fmla="*/ 157594 h 870"/>
                    <a:gd name="T32" fmla="*/ 532558 w 760"/>
                    <a:gd name="T33" fmla="*/ 116837 h 870"/>
                    <a:gd name="T34" fmla="*/ 505386 w 760"/>
                    <a:gd name="T35" fmla="*/ 122271 h 870"/>
                    <a:gd name="T36" fmla="*/ 505386 w 760"/>
                    <a:gd name="T37" fmla="*/ 163028 h 870"/>
                    <a:gd name="T38" fmla="*/ 383116 w 760"/>
                    <a:gd name="T39" fmla="*/ 122271 h 870"/>
                    <a:gd name="T40" fmla="*/ 429307 w 760"/>
                    <a:gd name="T41" fmla="*/ 361378 h 870"/>
                    <a:gd name="T42" fmla="*/ 437458 w 760"/>
                    <a:gd name="T43" fmla="*/ 456478 h 870"/>
                    <a:gd name="T44" fmla="*/ 358661 w 760"/>
                    <a:gd name="T45" fmla="*/ 402135 h 870"/>
                    <a:gd name="T46" fmla="*/ 173896 w 760"/>
                    <a:gd name="T47" fmla="*/ 241825 h 870"/>
                    <a:gd name="T48" fmla="*/ 149442 w 760"/>
                    <a:gd name="T49" fmla="*/ 361378 h 870"/>
                    <a:gd name="T50" fmla="*/ 114120 w 760"/>
                    <a:gd name="T51" fmla="*/ 342359 h 870"/>
                    <a:gd name="T52" fmla="*/ 103251 w 760"/>
                    <a:gd name="T53" fmla="*/ 366813 h 870"/>
                    <a:gd name="T54" fmla="*/ 138574 w 760"/>
                    <a:gd name="T55" fmla="*/ 388550 h 870"/>
                    <a:gd name="T56" fmla="*/ 40757 w 760"/>
                    <a:gd name="T57" fmla="*/ 470064 h 870"/>
                    <a:gd name="T58" fmla="*/ 271713 w 760"/>
                    <a:gd name="T59" fmla="*/ 551578 h 870"/>
                    <a:gd name="T60" fmla="*/ 355944 w 760"/>
                    <a:gd name="T61" fmla="*/ 592335 h 870"/>
                    <a:gd name="T62" fmla="*/ 271713 w 760"/>
                    <a:gd name="T63" fmla="*/ 633092 h 870"/>
                    <a:gd name="T64" fmla="*/ 40757 w 760"/>
                    <a:gd name="T65" fmla="*/ 714605 h 870"/>
                    <a:gd name="T66" fmla="*/ 133139 w 760"/>
                    <a:gd name="T67" fmla="*/ 796119 h 870"/>
                    <a:gd name="T68" fmla="*/ 97817 w 760"/>
                    <a:gd name="T69" fmla="*/ 815139 h 870"/>
                    <a:gd name="T70" fmla="*/ 114120 w 760"/>
                    <a:gd name="T71" fmla="*/ 836876 h 870"/>
                    <a:gd name="T72" fmla="*/ 149442 w 760"/>
                    <a:gd name="T73" fmla="*/ 817856 h 870"/>
                    <a:gd name="T74" fmla="*/ 173896 w 760"/>
                    <a:gd name="T75" fmla="*/ 942844 h 870"/>
                    <a:gd name="T76" fmla="*/ 358661 w 760"/>
                    <a:gd name="T77" fmla="*/ 782534 h 870"/>
                    <a:gd name="T78" fmla="*/ 437458 w 760"/>
                    <a:gd name="T79" fmla="*/ 728191 h 870"/>
                    <a:gd name="T80" fmla="*/ 429307 w 760"/>
                    <a:gd name="T81" fmla="*/ 823291 h 870"/>
                    <a:gd name="T82" fmla="*/ 383116 w 760"/>
                    <a:gd name="T83" fmla="*/ 1062398 h 870"/>
                    <a:gd name="T84" fmla="*/ 499952 w 760"/>
                    <a:gd name="T85" fmla="*/ 1024358 h 870"/>
                    <a:gd name="T86" fmla="*/ 499952 w 760"/>
                    <a:gd name="T87" fmla="*/ 1065115 h 870"/>
                    <a:gd name="T88" fmla="*/ 527124 w 760"/>
                    <a:gd name="T89" fmla="*/ 1059681 h 870"/>
                    <a:gd name="T90" fmla="*/ 527124 w 760"/>
                    <a:gd name="T91" fmla="*/ 1021641 h 870"/>
                    <a:gd name="T92" fmla="*/ 646677 w 760"/>
                    <a:gd name="T93" fmla="*/ 1062398 h 870"/>
                    <a:gd name="T94" fmla="*/ 603203 w 760"/>
                    <a:gd name="T95" fmla="*/ 823291 h 870"/>
                    <a:gd name="T96" fmla="*/ 600486 w 760"/>
                    <a:gd name="T97" fmla="*/ 728191 h 870"/>
                    <a:gd name="T98" fmla="*/ 673849 w 760"/>
                    <a:gd name="T99" fmla="*/ 782534 h 870"/>
                    <a:gd name="T100" fmla="*/ 858614 w 760"/>
                    <a:gd name="T101" fmla="*/ 942844 h 870"/>
                    <a:gd name="T102" fmla="*/ 883068 w 760"/>
                    <a:gd name="T103" fmla="*/ 823291 h 870"/>
                    <a:gd name="T104" fmla="*/ 918390 w 760"/>
                    <a:gd name="T105" fmla="*/ 842311 h 870"/>
                    <a:gd name="T106" fmla="*/ 926542 w 760"/>
                    <a:gd name="T107" fmla="*/ 817856 h 870"/>
                    <a:gd name="T108" fmla="*/ 470064 w 760"/>
                    <a:gd name="T109" fmla="*/ 673848 h 870"/>
                    <a:gd name="T110" fmla="*/ 567881 w 760"/>
                    <a:gd name="T111" fmla="*/ 510821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597745 w 820"/>
                    <a:gd name="T1" fmla="*/ 537794 h 936"/>
                    <a:gd name="T2" fmla="*/ 578349 w 820"/>
                    <a:gd name="T3" fmla="*/ 527214 h 936"/>
                    <a:gd name="T4" fmla="*/ 453157 w 820"/>
                    <a:gd name="T5" fmla="*/ 451394 h 936"/>
                    <a:gd name="T6" fmla="*/ 460210 w 820"/>
                    <a:gd name="T7" fmla="*/ 412603 h 936"/>
                    <a:gd name="T8" fmla="*/ 497239 w 820"/>
                    <a:gd name="T9" fmla="*/ 364995 h 936"/>
                    <a:gd name="T10" fmla="*/ 603034 w 820"/>
                    <a:gd name="T11" fmla="*/ 285648 h 936"/>
                    <a:gd name="T12" fmla="*/ 648879 w 820"/>
                    <a:gd name="T13" fmla="*/ 257436 h 936"/>
                    <a:gd name="T14" fmla="*/ 655932 w 820"/>
                    <a:gd name="T15" fmla="*/ 172799 h 936"/>
                    <a:gd name="T16" fmla="*/ 613614 w 820"/>
                    <a:gd name="T17" fmla="*/ 174563 h 936"/>
                    <a:gd name="T18" fmla="*/ 472553 w 820"/>
                    <a:gd name="T19" fmla="*/ 320913 h 936"/>
                    <a:gd name="T20" fmla="*/ 428472 w 820"/>
                    <a:gd name="T21" fmla="*/ 338546 h 936"/>
                    <a:gd name="T22" fmla="*/ 377337 w 820"/>
                    <a:gd name="T23" fmla="*/ 313860 h 936"/>
                    <a:gd name="T24" fmla="*/ 447868 w 820"/>
                    <a:gd name="T25" fmla="*/ 81110 h 936"/>
                    <a:gd name="T26" fmla="*/ 428472 w 820"/>
                    <a:gd name="T27" fmla="*/ 44081 h 936"/>
                    <a:gd name="T28" fmla="*/ 356178 w 820"/>
                    <a:gd name="T29" fmla="*/ 0 h 936"/>
                    <a:gd name="T30" fmla="*/ 354415 w 820"/>
                    <a:gd name="T31" fmla="*/ 105796 h 936"/>
                    <a:gd name="T32" fmla="*/ 352652 w 820"/>
                    <a:gd name="T33" fmla="*/ 162220 h 936"/>
                    <a:gd name="T34" fmla="*/ 350888 w 820"/>
                    <a:gd name="T35" fmla="*/ 313860 h 936"/>
                    <a:gd name="T36" fmla="*/ 299754 w 820"/>
                    <a:gd name="T37" fmla="*/ 336782 h 936"/>
                    <a:gd name="T38" fmla="*/ 148114 w 820"/>
                    <a:gd name="T39" fmla="*/ 275068 h 936"/>
                    <a:gd name="T40" fmla="*/ 98742 w 820"/>
                    <a:gd name="T41" fmla="*/ 246856 h 936"/>
                    <a:gd name="T42" fmla="*/ 8816 w 820"/>
                    <a:gd name="T43" fmla="*/ 197485 h 936"/>
                    <a:gd name="T44" fmla="*/ 8816 w 820"/>
                    <a:gd name="T45" fmla="*/ 285648 h 936"/>
                    <a:gd name="T46" fmla="*/ 31739 w 820"/>
                    <a:gd name="T47" fmla="*/ 320913 h 936"/>
                    <a:gd name="T48" fmla="*/ 234513 w 820"/>
                    <a:gd name="T49" fmla="*/ 350888 h 936"/>
                    <a:gd name="T50" fmla="*/ 266252 w 820"/>
                    <a:gd name="T51" fmla="*/ 412603 h 936"/>
                    <a:gd name="T52" fmla="*/ 232750 w 820"/>
                    <a:gd name="T53" fmla="*/ 469027 h 936"/>
                    <a:gd name="T54" fmla="*/ 29975 w 820"/>
                    <a:gd name="T55" fmla="*/ 511345 h 936"/>
                    <a:gd name="T56" fmla="*/ 7053 w 820"/>
                    <a:gd name="T57" fmla="*/ 546610 h 936"/>
                    <a:gd name="T58" fmla="*/ 84636 w 820"/>
                    <a:gd name="T59" fmla="*/ 580112 h 936"/>
                    <a:gd name="T60" fmla="*/ 134008 w 820"/>
                    <a:gd name="T61" fmla="*/ 553663 h 936"/>
                    <a:gd name="T62" fmla="*/ 153403 w 820"/>
                    <a:gd name="T63" fmla="*/ 543084 h 936"/>
                    <a:gd name="T64" fmla="*/ 285648 w 820"/>
                    <a:gd name="T65" fmla="*/ 469027 h 936"/>
                    <a:gd name="T66" fmla="*/ 345599 w 820"/>
                    <a:gd name="T67" fmla="*/ 506055 h 936"/>
                    <a:gd name="T68" fmla="*/ 275068 w 820"/>
                    <a:gd name="T69" fmla="*/ 742332 h 936"/>
                    <a:gd name="T70" fmla="*/ 294464 w 820"/>
                    <a:gd name="T71" fmla="*/ 779360 h 936"/>
                    <a:gd name="T72" fmla="*/ 366758 w 820"/>
                    <a:gd name="T73" fmla="*/ 825205 h 936"/>
                    <a:gd name="T74" fmla="*/ 370284 w 820"/>
                    <a:gd name="T75" fmla="*/ 717646 h 936"/>
                    <a:gd name="T76" fmla="*/ 370284 w 820"/>
                    <a:gd name="T77" fmla="*/ 661222 h 936"/>
                    <a:gd name="T78" fmla="*/ 373811 w 820"/>
                    <a:gd name="T79" fmla="*/ 507818 h 936"/>
                    <a:gd name="T80" fmla="*/ 424945 w 820"/>
                    <a:gd name="T81" fmla="*/ 486659 h 936"/>
                    <a:gd name="T82" fmla="*/ 574822 w 820"/>
                    <a:gd name="T83" fmla="*/ 548373 h 936"/>
                    <a:gd name="T84" fmla="*/ 624194 w 820"/>
                    <a:gd name="T85" fmla="*/ 576586 h 936"/>
                    <a:gd name="T86" fmla="*/ 715883 w 820"/>
                    <a:gd name="T87" fmla="*/ 625957 h 936"/>
                    <a:gd name="T88" fmla="*/ 363231 w 820"/>
                    <a:gd name="T89" fmla="*/ 481370 h 936"/>
                    <a:gd name="T90" fmla="*/ 324440 w 820"/>
                    <a:gd name="T91" fmla="*/ 469027 h 936"/>
                    <a:gd name="T92" fmla="*/ 296227 w 820"/>
                    <a:gd name="T93" fmla="*/ 424945 h 936"/>
                    <a:gd name="T94" fmla="*/ 299754 w 820"/>
                    <a:gd name="T95" fmla="*/ 384390 h 936"/>
                    <a:gd name="T96" fmla="*/ 336782 w 820"/>
                    <a:gd name="T97" fmla="*/ 347362 h 936"/>
                    <a:gd name="T98" fmla="*/ 377337 w 820"/>
                    <a:gd name="T99" fmla="*/ 343835 h 936"/>
                    <a:gd name="T100" fmla="*/ 421419 w 820"/>
                    <a:gd name="T101" fmla="*/ 373811 h 936"/>
                    <a:gd name="T102" fmla="*/ 431998 w 820"/>
                    <a:gd name="T103" fmla="*/ 412603 h 936"/>
                    <a:gd name="T104" fmla="*/ 412602 w 820"/>
                    <a:gd name="T105" fmla="*/ 460210 h 936"/>
                    <a:gd name="T106" fmla="*/ 363231 w 820"/>
                    <a:gd name="T107" fmla="*/ 481370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556043 w 826"/>
                    <a:gd name="T1" fmla="*/ 490991 h 942"/>
                    <a:gd name="T2" fmla="*/ 610254 w 826"/>
                    <a:gd name="T3" fmla="*/ 441427 h 942"/>
                    <a:gd name="T4" fmla="*/ 419743 w 826"/>
                    <a:gd name="T5" fmla="*/ 365532 h 942"/>
                    <a:gd name="T6" fmla="*/ 610254 w 826"/>
                    <a:gd name="T7" fmla="*/ 291187 h 942"/>
                    <a:gd name="T8" fmla="*/ 559141 w 826"/>
                    <a:gd name="T9" fmla="*/ 243172 h 942"/>
                    <a:gd name="T10" fmla="*/ 579276 w 826"/>
                    <a:gd name="T11" fmla="*/ 230781 h 942"/>
                    <a:gd name="T12" fmla="*/ 565336 w 826"/>
                    <a:gd name="T13" fmla="*/ 213744 h 942"/>
                    <a:gd name="T14" fmla="*/ 545201 w 826"/>
                    <a:gd name="T15" fmla="*/ 224586 h 942"/>
                    <a:gd name="T16" fmla="*/ 529712 w 826"/>
                    <a:gd name="T17" fmla="*/ 151789 h 942"/>
                    <a:gd name="T18" fmla="*/ 370179 w 826"/>
                    <a:gd name="T19" fmla="*/ 278796 h 942"/>
                    <a:gd name="T20" fmla="*/ 399608 w 826"/>
                    <a:gd name="T21" fmla="*/ 77443 h 942"/>
                    <a:gd name="T22" fmla="*/ 333006 w 826"/>
                    <a:gd name="T23" fmla="*/ 96030 h 942"/>
                    <a:gd name="T24" fmla="*/ 333006 w 826"/>
                    <a:gd name="T25" fmla="*/ 72797 h 942"/>
                    <a:gd name="T26" fmla="*/ 311322 w 826"/>
                    <a:gd name="T27" fmla="*/ 75894 h 942"/>
                    <a:gd name="T28" fmla="*/ 309773 w 826"/>
                    <a:gd name="T29" fmla="*/ 99127 h 942"/>
                    <a:gd name="T30" fmla="*/ 240074 w 826"/>
                    <a:gd name="T31" fmla="*/ 77443 h 942"/>
                    <a:gd name="T32" fmla="*/ 272601 w 826"/>
                    <a:gd name="T33" fmla="*/ 278796 h 942"/>
                    <a:gd name="T34" fmla="*/ 109970 w 826"/>
                    <a:gd name="T35" fmla="*/ 151789 h 942"/>
                    <a:gd name="T36" fmla="*/ 92932 w 826"/>
                    <a:gd name="T37" fmla="*/ 219939 h 942"/>
                    <a:gd name="T38" fmla="*/ 72797 w 826"/>
                    <a:gd name="T39" fmla="*/ 209097 h 942"/>
                    <a:gd name="T40" fmla="*/ 65052 w 826"/>
                    <a:gd name="T41" fmla="*/ 229232 h 942"/>
                    <a:gd name="T42" fmla="*/ 85188 w 826"/>
                    <a:gd name="T43" fmla="*/ 241623 h 942"/>
                    <a:gd name="T44" fmla="*/ 30977 w 826"/>
                    <a:gd name="T45" fmla="*/ 291187 h 942"/>
                    <a:gd name="T46" fmla="*/ 224586 w 826"/>
                    <a:gd name="T47" fmla="*/ 365532 h 942"/>
                    <a:gd name="T48" fmla="*/ 30977 w 826"/>
                    <a:gd name="T49" fmla="*/ 441427 h 942"/>
                    <a:gd name="T50" fmla="*/ 80541 w 826"/>
                    <a:gd name="T51" fmla="*/ 489442 h 942"/>
                    <a:gd name="T52" fmla="*/ 61955 w 826"/>
                    <a:gd name="T53" fmla="*/ 501833 h 942"/>
                    <a:gd name="T54" fmla="*/ 74346 w 826"/>
                    <a:gd name="T55" fmla="*/ 518870 h 942"/>
                    <a:gd name="T56" fmla="*/ 94481 w 826"/>
                    <a:gd name="T57" fmla="*/ 508028 h 942"/>
                    <a:gd name="T58" fmla="*/ 109970 w 826"/>
                    <a:gd name="T59" fmla="*/ 579276 h 942"/>
                    <a:gd name="T60" fmla="*/ 272601 w 826"/>
                    <a:gd name="T61" fmla="*/ 452269 h 942"/>
                    <a:gd name="T62" fmla="*/ 240074 w 826"/>
                    <a:gd name="T63" fmla="*/ 655170 h 942"/>
                    <a:gd name="T64" fmla="*/ 306676 w 826"/>
                    <a:gd name="T65" fmla="*/ 635035 h 942"/>
                    <a:gd name="T66" fmla="*/ 308224 w 826"/>
                    <a:gd name="T67" fmla="*/ 658268 h 942"/>
                    <a:gd name="T68" fmla="*/ 329909 w 826"/>
                    <a:gd name="T69" fmla="*/ 655170 h 942"/>
                    <a:gd name="T70" fmla="*/ 329909 w 826"/>
                    <a:gd name="T71" fmla="*/ 631937 h 942"/>
                    <a:gd name="T72" fmla="*/ 399608 w 826"/>
                    <a:gd name="T73" fmla="*/ 653622 h 942"/>
                    <a:gd name="T74" fmla="*/ 370179 w 826"/>
                    <a:gd name="T75" fmla="*/ 452269 h 942"/>
                    <a:gd name="T76" fmla="*/ 529712 w 826"/>
                    <a:gd name="T77" fmla="*/ 579276 h 942"/>
                    <a:gd name="T78" fmla="*/ 546750 w 826"/>
                    <a:gd name="T79" fmla="*/ 511126 h 942"/>
                    <a:gd name="T80" fmla="*/ 566885 w 826"/>
                    <a:gd name="T81" fmla="*/ 521968 h 942"/>
                    <a:gd name="T82" fmla="*/ 574630 w 826"/>
                    <a:gd name="T83" fmla="*/ 501833 h 942"/>
                    <a:gd name="T84" fmla="*/ 291187 w 826"/>
                    <a:gd name="T85" fmla="*/ 421292 h 942"/>
                    <a:gd name="T86" fmla="*/ 353142 w 826"/>
                    <a:gd name="T87" fmla="*/ 309773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666443 w 628"/>
                    <a:gd name="T1" fmla="*/ 585884 h 712"/>
                    <a:gd name="T2" fmla="*/ 729914 w 628"/>
                    <a:gd name="T3" fmla="*/ 524855 h 712"/>
                    <a:gd name="T4" fmla="*/ 488237 w 628"/>
                    <a:gd name="T5" fmla="*/ 456502 h 712"/>
                    <a:gd name="T6" fmla="*/ 490678 w 628"/>
                    <a:gd name="T7" fmla="*/ 432090 h 712"/>
                    <a:gd name="T8" fmla="*/ 620061 w 628"/>
                    <a:gd name="T9" fmla="*/ 310031 h 712"/>
                    <a:gd name="T10" fmla="*/ 639590 w 628"/>
                    <a:gd name="T11" fmla="*/ 300266 h 712"/>
                    <a:gd name="T12" fmla="*/ 756767 w 628"/>
                    <a:gd name="T13" fmla="*/ 288060 h 712"/>
                    <a:gd name="T14" fmla="*/ 756767 w 628"/>
                    <a:gd name="T15" fmla="*/ 207501 h 712"/>
                    <a:gd name="T16" fmla="*/ 681091 w 628"/>
                    <a:gd name="T17" fmla="*/ 175765 h 712"/>
                    <a:gd name="T18" fmla="*/ 649355 w 628"/>
                    <a:gd name="T19" fmla="*/ 180648 h 712"/>
                    <a:gd name="T20" fmla="*/ 549267 w 628"/>
                    <a:gd name="T21" fmla="*/ 322236 h 712"/>
                    <a:gd name="T22" fmla="*/ 439413 w 628"/>
                    <a:gd name="T23" fmla="*/ 339325 h 712"/>
                    <a:gd name="T24" fmla="*/ 395472 w 628"/>
                    <a:gd name="T25" fmla="*/ 166001 h 712"/>
                    <a:gd name="T26" fmla="*/ 395472 w 628"/>
                    <a:gd name="T27" fmla="*/ 144030 h 712"/>
                    <a:gd name="T28" fmla="*/ 446737 w 628"/>
                    <a:gd name="T29" fmla="*/ 36618 h 712"/>
                    <a:gd name="T30" fmla="*/ 375942 w 628"/>
                    <a:gd name="T31" fmla="*/ 0 h 712"/>
                    <a:gd name="T32" fmla="*/ 310030 w 628"/>
                    <a:gd name="T33" fmla="*/ 43941 h 712"/>
                    <a:gd name="T34" fmla="*/ 297825 w 628"/>
                    <a:gd name="T35" fmla="*/ 75677 h 712"/>
                    <a:gd name="T36" fmla="*/ 371060 w 628"/>
                    <a:gd name="T37" fmla="*/ 231913 h 712"/>
                    <a:gd name="T38" fmla="*/ 332001 w 628"/>
                    <a:gd name="T39" fmla="*/ 339325 h 712"/>
                    <a:gd name="T40" fmla="*/ 158677 w 628"/>
                    <a:gd name="T41" fmla="*/ 285619 h 712"/>
                    <a:gd name="T42" fmla="*/ 139148 w 628"/>
                    <a:gd name="T43" fmla="*/ 275854 h 712"/>
                    <a:gd name="T44" fmla="*/ 70794 w 628"/>
                    <a:gd name="T45" fmla="*/ 178207 h 712"/>
                    <a:gd name="T46" fmla="*/ 0 w 628"/>
                    <a:gd name="T47" fmla="*/ 219707 h 712"/>
                    <a:gd name="T48" fmla="*/ 9765 w 628"/>
                    <a:gd name="T49" fmla="*/ 300266 h 712"/>
                    <a:gd name="T50" fmla="*/ 31735 w 628"/>
                    <a:gd name="T51" fmla="*/ 327119 h 712"/>
                    <a:gd name="T52" fmla="*/ 202618 w 628"/>
                    <a:gd name="T53" fmla="*/ 341766 h 712"/>
                    <a:gd name="T54" fmla="*/ 278295 w 628"/>
                    <a:gd name="T55" fmla="*/ 432090 h 712"/>
                    <a:gd name="T56" fmla="*/ 197736 w 628"/>
                    <a:gd name="T57" fmla="*/ 519972 h 712"/>
                    <a:gd name="T58" fmla="*/ 31735 w 628"/>
                    <a:gd name="T59" fmla="*/ 537061 h 712"/>
                    <a:gd name="T60" fmla="*/ 9765 w 628"/>
                    <a:gd name="T61" fmla="*/ 563914 h 712"/>
                    <a:gd name="T62" fmla="*/ 0 w 628"/>
                    <a:gd name="T63" fmla="*/ 642032 h 712"/>
                    <a:gd name="T64" fmla="*/ 70794 w 628"/>
                    <a:gd name="T65" fmla="*/ 685973 h 712"/>
                    <a:gd name="T66" fmla="*/ 139148 w 628"/>
                    <a:gd name="T67" fmla="*/ 583443 h 712"/>
                    <a:gd name="T68" fmla="*/ 161118 w 628"/>
                    <a:gd name="T69" fmla="*/ 571237 h 712"/>
                    <a:gd name="T70" fmla="*/ 312472 w 628"/>
                    <a:gd name="T71" fmla="*/ 510208 h 712"/>
                    <a:gd name="T72" fmla="*/ 366178 w 628"/>
                    <a:gd name="T73" fmla="*/ 637149 h 712"/>
                    <a:gd name="T74" fmla="*/ 297825 w 628"/>
                    <a:gd name="T75" fmla="*/ 788503 h 712"/>
                    <a:gd name="T76" fmla="*/ 310030 w 628"/>
                    <a:gd name="T77" fmla="*/ 820238 h 712"/>
                    <a:gd name="T78" fmla="*/ 371060 w 628"/>
                    <a:gd name="T79" fmla="*/ 869062 h 712"/>
                    <a:gd name="T80" fmla="*/ 446737 w 628"/>
                    <a:gd name="T81" fmla="*/ 827562 h 712"/>
                    <a:gd name="T82" fmla="*/ 393031 w 628"/>
                    <a:gd name="T83" fmla="*/ 717709 h 712"/>
                    <a:gd name="T84" fmla="*/ 393031 w 628"/>
                    <a:gd name="T85" fmla="*/ 693297 h 712"/>
                    <a:gd name="T86" fmla="*/ 415001 w 628"/>
                    <a:gd name="T87" fmla="*/ 534620 h 712"/>
                    <a:gd name="T88" fmla="*/ 551708 w 628"/>
                    <a:gd name="T89" fmla="*/ 546826 h 712"/>
                    <a:gd name="T90" fmla="*/ 649355 w 628"/>
                    <a:gd name="T91" fmla="*/ 683532 h 712"/>
                    <a:gd name="T92" fmla="*/ 681091 w 628"/>
                    <a:gd name="T93" fmla="*/ 688414 h 712"/>
                    <a:gd name="T94" fmla="*/ 754326 w 628"/>
                    <a:gd name="T95" fmla="*/ 659120 h 712"/>
                    <a:gd name="T96" fmla="*/ 756767 w 628"/>
                    <a:gd name="T97" fmla="*/ 573679 h 712"/>
                    <a:gd name="T98" fmla="*/ 371060 w 628"/>
                    <a:gd name="T99" fmla="*/ 498002 h 712"/>
                    <a:gd name="T100" fmla="*/ 336883 w 628"/>
                    <a:gd name="T101" fmla="*/ 480914 h 712"/>
                    <a:gd name="T102" fmla="*/ 317354 w 628"/>
                    <a:gd name="T103" fmla="*/ 444296 h 712"/>
                    <a:gd name="T104" fmla="*/ 317354 w 628"/>
                    <a:gd name="T105" fmla="*/ 417443 h 712"/>
                    <a:gd name="T106" fmla="*/ 336883 w 628"/>
                    <a:gd name="T107" fmla="*/ 383266 h 712"/>
                    <a:gd name="T108" fmla="*/ 371060 w 628"/>
                    <a:gd name="T109" fmla="*/ 366178 h 712"/>
                    <a:gd name="T110" fmla="*/ 397913 w 628"/>
                    <a:gd name="T111" fmla="*/ 366178 h 712"/>
                    <a:gd name="T112" fmla="*/ 432090 w 628"/>
                    <a:gd name="T113" fmla="*/ 383266 h 712"/>
                    <a:gd name="T114" fmla="*/ 451619 w 628"/>
                    <a:gd name="T115" fmla="*/ 417443 h 712"/>
                    <a:gd name="T116" fmla="*/ 451619 w 628"/>
                    <a:gd name="T117" fmla="*/ 444296 h 712"/>
                    <a:gd name="T118" fmla="*/ 432090 w 628"/>
                    <a:gd name="T119" fmla="*/ 480914 h 712"/>
                    <a:gd name="T120" fmla="*/ 397913 w 628"/>
                    <a:gd name="T121" fmla="*/ 498002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59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6285 w 972"/>
                <a:gd name="T1" fmla="*/ 345532 h 548"/>
                <a:gd name="T2" fmla="*/ 863831 w 972"/>
                <a:gd name="T3" fmla="*/ 233033 h 548"/>
                <a:gd name="T4" fmla="*/ 976330 w 972"/>
                <a:gd name="T5" fmla="*/ 210935 h 548"/>
                <a:gd name="T6" fmla="*/ 958250 w 972"/>
                <a:gd name="T7" fmla="*/ 122543 h 548"/>
                <a:gd name="T8" fmla="*/ 857804 w 972"/>
                <a:gd name="T9" fmla="*/ 200891 h 548"/>
                <a:gd name="T10" fmla="*/ 837715 w 972"/>
                <a:gd name="T11" fmla="*/ 98437 h 548"/>
                <a:gd name="T12" fmla="*/ 745305 w 972"/>
                <a:gd name="T13" fmla="*/ 321425 h 548"/>
                <a:gd name="T14" fmla="*/ 717181 w 972"/>
                <a:gd name="T15" fmla="*/ 122543 h 548"/>
                <a:gd name="T16" fmla="*/ 638833 w 972"/>
                <a:gd name="T17" fmla="*/ 435933 h 548"/>
                <a:gd name="T18" fmla="*/ 616735 w 972"/>
                <a:gd name="T19" fmla="*/ 423880 h 548"/>
                <a:gd name="T20" fmla="*/ 578566 w 972"/>
                <a:gd name="T21" fmla="*/ 413835 h 548"/>
                <a:gd name="T22" fmla="*/ 554459 w 972"/>
                <a:gd name="T23" fmla="*/ 413835 h 548"/>
                <a:gd name="T24" fmla="*/ 504236 w 972"/>
                <a:gd name="T25" fmla="*/ 313390 h 548"/>
                <a:gd name="T26" fmla="*/ 590619 w 972"/>
                <a:gd name="T27" fmla="*/ 100445 h 548"/>
                <a:gd name="T28" fmla="*/ 441960 w 972"/>
                <a:gd name="T29" fmla="*/ 132588 h 548"/>
                <a:gd name="T30" fmla="*/ 480129 w 972"/>
                <a:gd name="T31" fmla="*/ 24107 h 548"/>
                <a:gd name="T32" fmla="*/ 395755 w 972"/>
                <a:gd name="T33" fmla="*/ 0 h 548"/>
                <a:gd name="T34" fmla="*/ 411826 w 972"/>
                <a:gd name="T35" fmla="*/ 124552 h 548"/>
                <a:gd name="T36" fmla="*/ 313390 w 972"/>
                <a:gd name="T37" fmla="*/ 88392 h 548"/>
                <a:gd name="T38" fmla="*/ 460040 w 972"/>
                <a:gd name="T39" fmla="*/ 279238 h 548"/>
                <a:gd name="T40" fmla="*/ 273212 w 972"/>
                <a:gd name="T41" fmla="*/ 204909 h 548"/>
                <a:gd name="T42" fmla="*/ 504236 w 972"/>
                <a:gd name="T43" fmla="*/ 427898 h 548"/>
                <a:gd name="T44" fmla="*/ 492183 w 972"/>
                <a:gd name="T45" fmla="*/ 433924 h 548"/>
                <a:gd name="T46" fmla="*/ 472094 w 972"/>
                <a:gd name="T47" fmla="*/ 449996 h 548"/>
                <a:gd name="T48" fmla="*/ 454014 w 972"/>
                <a:gd name="T49" fmla="*/ 470085 h 548"/>
                <a:gd name="T50" fmla="*/ 441960 w 972"/>
                <a:gd name="T51" fmla="*/ 492183 h 548"/>
                <a:gd name="T52" fmla="*/ 333479 w 972"/>
                <a:gd name="T53" fmla="*/ 484147 h 548"/>
                <a:gd name="T54" fmla="*/ 190846 w 972"/>
                <a:gd name="T55" fmla="*/ 303345 h 548"/>
                <a:gd name="T56" fmla="*/ 142633 w 972"/>
                <a:gd name="T57" fmla="*/ 447987 h 548"/>
                <a:gd name="T58" fmla="*/ 70312 w 972"/>
                <a:gd name="T59" fmla="*/ 361604 h 548"/>
                <a:gd name="T60" fmla="*/ 2009 w 972"/>
                <a:gd name="T61" fmla="*/ 421871 h 548"/>
                <a:gd name="T62" fmla="*/ 0 w 972"/>
                <a:gd name="T63" fmla="*/ 441960 h 548"/>
                <a:gd name="T64" fmla="*/ 34151 w 972"/>
                <a:gd name="T65" fmla="*/ 528343 h 548"/>
                <a:gd name="T66" fmla="*/ 142633 w 972"/>
                <a:gd name="T67" fmla="*/ 474102 h 548"/>
                <a:gd name="T68" fmla="*/ 214953 w 972"/>
                <a:gd name="T69" fmla="*/ 550441 h 548"/>
                <a:gd name="T70" fmla="*/ 311381 w 972"/>
                <a:gd name="T71" fmla="*/ 514281 h 548"/>
                <a:gd name="T72" fmla="*/ 429907 w 972"/>
                <a:gd name="T73" fmla="*/ 540396 h 548"/>
                <a:gd name="T74" fmla="*/ 466067 w 972"/>
                <a:gd name="T75" fmla="*/ 550441 h 548"/>
                <a:gd name="T76" fmla="*/ 468076 w 972"/>
                <a:gd name="T77" fmla="*/ 534370 h 548"/>
                <a:gd name="T78" fmla="*/ 476112 w 972"/>
                <a:gd name="T79" fmla="*/ 506245 h 548"/>
                <a:gd name="T80" fmla="*/ 494192 w 972"/>
                <a:gd name="T81" fmla="*/ 480129 h 548"/>
                <a:gd name="T82" fmla="*/ 518299 w 972"/>
                <a:gd name="T83" fmla="*/ 462049 h 548"/>
                <a:gd name="T84" fmla="*/ 534370 w 972"/>
                <a:gd name="T85" fmla="*/ 456022 h 548"/>
                <a:gd name="T86" fmla="*/ 572539 w 972"/>
                <a:gd name="T87" fmla="*/ 452004 h 548"/>
                <a:gd name="T88" fmla="*/ 608700 w 972"/>
                <a:gd name="T89" fmla="*/ 462049 h 548"/>
                <a:gd name="T90" fmla="*/ 636824 w 972"/>
                <a:gd name="T91" fmla="*/ 484147 h 548"/>
                <a:gd name="T92" fmla="*/ 656913 w 972"/>
                <a:gd name="T93" fmla="*/ 518298 h 548"/>
                <a:gd name="T94" fmla="*/ 660931 w 972"/>
                <a:gd name="T95" fmla="*/ 534370 h 548"/>
                <a:gd name="T96" fmla="*/ 699100 w 972"/>
                <a:gd name="T97" fmla="*/ 550441 h 548"/>
                <a:gd name="T98" fmla="*/ 697092 w 972"/>
                <a:gd name="T99" fmla="*/ 528343 h 548"/>
                <a:gd name="T100" fmla="*/ 693074 w 972"/>
                <a:gd name="T101" fmla="*/ 506245 h 548"/>
                <a:gd name="T102" fmla="*/ 683029 w 972"/>
                <a:gd name="T103" fmla="*/ 482138 h 548"/>
                <a:gd name="T104" fmla="*/ 666958 w 972"/>
                <a:gd name="T105" fmla="*/ 460040 h 548"/>
                <a:gd name="T106" fmla="*/ 966285 w 972"/>
                <a:gd name="T107" fmla="*/ 361604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826CF6-85C4-44B7-B3A2-5B3BD9600B8B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95DFDF-C758-46AA-99EF-CD6CD89A6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77" r:id="rId9"/>
    <p:sldLayoutId id="2147484064" r:id="rId10"/>
    <p:sldLayoutId id="2147484065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1138713-8E72-4BC9-8859-4BB6B75A3483}" type="datetime1">
              <a:rPr lang="ru-RU" smtClean="0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Автор Н. П. Шегидевич, учитель химии ГУО школа 13 г. Гродно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D1A81D0-CED7-4C18-8341-355C40BB1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ransition spd="med">
    <p:diamond/>
  </p:transition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5076825" y="266700"/>
            <a:ext cx="3838575" cy="1433513"/>
          </a:xfrm>
        </p:spPr>
        <p:txBody>
          <a:bodyPr/>
          <a:lstStyle/>
          <a:p>
            <a:r>
              <a:rPr lang="ru-RU" sz="4000" dirty="0" smtClean="0">
                <a:solidFill>
                  <a:srgbClr val="800000"/>
                </a:solidFill>
                <a:latin typeface="Arial Black" pitchFamily="34" charset="0"/>
                <a:cs typeface="Trebuchet MS" pitchFamily="34" charset="0"/>
              </a:rPr>
              <a:t>Какое явление?</a:t>
            </a:r>
            <a:endParaRPr lang="ru-RU" sz="1800" dirty="0" smtClean="0">
              <a:solidFill>
                <a:srgbClr val="800000"/>
              </a:solidFill>
              <a:cs typeface="Trebuchet MS" pitchFamily="34" charset="0"/>
            </a:endParaRPr>
          </a:p>
        </p:txBody>
      </p:sp>
      <p:sp>
        <p:nvSpPr>
          <p:cNvPr id="45060" name="Объект 1"/>
          <p:cNvSpPr>
            <a:spLocks noGrp="1"/>
          </p:cNvSpPr>
          <p:nvPr>
            <p:ph idx="1"/>
          </p:nvPr>
        </p:nvSpPr>
        <p:spPr>
          <a:xfrm>
            <a:off x="323850" y="273050"/>
            <a:ext cx="4535488" cy="58531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5061" name="Текст 2"/>
          <p:cNvSpPr>
            <a:spLocks noGrp="1"/>
          </p:cNvSpPr>
          <p:nvPr>
            <p:ph type="body" sz="half" idx="2"/>
          </p:nvPr>
        </p:nvSpPr>
        <p:spPr>
          <a:xfrm>
            <a:off x="5076825" y="2438400"/>
            <a:ext cx="4067175" cy="4230688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A1120"/>
                </a:solidFill>
                <a:latin typeface="Arial Black" pitchFamily="34" charset="0"/>
              </a:rPr>
              <a:t>7). Появление патины на медных изделиях.</a:t>
            </a:r>
          </a:p>
          <a:p>
            <a:endParaRPr lang="ru-RU" sz="1800" i="1" dirty="0" smtClean="0">
              <a:solidFill>
                <a:srgbClr val="0A1120"/>
              </a:solidFill>
              <a:latin typeface="Arial Black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A50828-3EAB-4B29-B801-AFE88A3D4CF4}" type="datetime1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>
                    <a:tint val="7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2BF1D-289C-411A-BFA2-63565A9499B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63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9525"/>
            <a:ext cx="925195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1763713" y="5157788"/>
            <a:ext cx="7124700" cy="9239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090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dirty="0" smtClean="0">
                <a:solidFill>
                  <a:srgbClr val="090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4000" dirty="0" smtClean="0">
                <a:solidFill>
                  <a:srgbClr val="090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8). </a:t>
            </a:r>
            <a:r>
              <a:rPr lang="ru-RU" sz="4000" i="1" u="sng" dirty="0" smtClean="0">
                <a:solidFill>
                  <a:srgbClr val="090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Образование снежинок.</a:t>
            </a:r>
            <a:endParaRPr lang="ru-RU" sz="2000" i="1" u="sng" dirty="0" smtClean="0">
              <a:solidFill>
                <a:srgbClr val="09024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393E45-3579-4EE2-A580-639AC4568193}" type="datetime1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14.12.2012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41DBB-E99B-499A-9F11-682000A16750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889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95963" y="620713"/>
            <a:ext cx="3263900" cy="12239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400" smtClean="0">
                <a:solidFill>
                  <a:srgbClr val="090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sz="4400" smtClean="0">
                <a:solidFill>
                  <a:srgbClr val="090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endParaRPr lang="ru-RU" sz="1200" i="1" u="sng" smtClean="0">
              <a:solidFill>
                <a:srgbClr val="09024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48131" name="Объект 4"/>
          <p:cNvSpPr>
            <a:spLocks noGrp="1"/>
          </p:cNvSpPr>
          <p:nvPr>
            <p:ph idx="1"/>
          </p:nvPr>
        </p:nvSpPr>
        <p:spPr>
          <a:xfrm>
            <a:off x="719138" y="273050"/>
            <a:ext cx="4995862" cy="58531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580112" y="2438400"/>
            <a:ext cx="3563888" cy="3687763"/>
          </a:xfrm>
        </p:spPr>
        <p:txBody>
          <a:bodyPr/>
          <a:lstStyle/>
          <a:p>
            <a:r>
              <a:rPr lang="ru-RU" sz="2400" i="1" u="sng" dirty="0" smtClean="0">
                <a:solidFill>
                  <a:srgbClr val="090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9). Образование водорода при растворении цинка в кислоте.</a:t>
            </a:r>
            <a:endParaRPr lang="ru-RU" dirty="0" smtClean="0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029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F5C189-EDEA-4A29-89EC-CD66F0203C5F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F83BE-17EA-4B4F-9F91-D35842269075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424863" cy="27368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Какое явление?</a:t>
            </a:r>
            <a:b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10). Горение </a:t>
            </a:r>
            <a:b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свечи,</a:t>
            </a:r>
            <a:b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плавление</a:t>
            </a:r>
            <a:b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</a:br>
            <a:r>
              <a:rPr lang="ru-RU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Trebuchet MS" pitchFamily="34" charset="0"/>
                <a:cs typeface="Trebuchet MS" pitchFamily="34" charset="0"/>
              </a:rPr>
              <a:t>парафина.</a:t>
            </a:r>
            <a:endParaRPr lang="ru-RU" sz="12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850" y="3789041"/>
            <a:ext cx="4608190" cy="26641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Мело, 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ело по всей земле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 все пределы.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Свеча горела на столе.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Свеча горела.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Б. Пастернак</a:t>
            </a:r>
            <a:endParaRPr lang="ru-RU" sz="24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BB4980-9F7D-4C03-9C19-1302A80B0383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99F66-5C8B-40FA-936D-C59F60DC64C4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5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79216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50000">
                      <a:srgbClr val="FF5050"/>
                    </a:gs>
                    <a:gs pos="100000">
                      <a:srgbClr val="0080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Химический диктант</a:t>
            </a:r>
          </a:p>
        </p:txBody>
      </p:sp>
      <p:pic>
        <p:nvPicPr>
          <p:cNvPr id="49155" name="Picture 13" descr="wr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20288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468312" y="2760663"/>
            <a:ext cx="2591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000" dirty="0" smtClean="0">
                <a:solidFill>
                  <a:srgbClr val="A50021"/>
                </a:solidFill>
                <a:latin typeface="Arial Black" pitchFamily="34" charset="0"/>
              </a:rPr>
              <a:t>Ответы: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584172"/>
              </p:ext>
            </p:extLst>
          </p:nvPr>
        </p:nvGraphicFramePr>
        <p:xfrm>
          <a:off x="303209" y="4077072"/>
          <a:ext cx="8589270" cy="23769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58927"/>
                <a:gridCol w="858927"/>
                <a:gridCol w="858927"/>
                <a:gridCol w="858927"/>
                <a:gridCol w="858927"/>
                <a:gridCol w="858927"/>
                <a:gridCol w="858927"/>
                <a:gridCol w="858927"/>
                <a:gridCol w="858927"/>
                <a:gridCol w="858927"/>
              </a:tblGrid>
              <a:tr h="118824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36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36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6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36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36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36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36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36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ru-RU" sz="36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3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3600" baseline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02" marB="45702"/>
                </a:tc>
              </a:tr>
              <a:tr h="118824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ф</a:t>
                      </a:r>
                      <a:endParaRPr lang="ru-RU" sz="36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х</a:t>
                      </a:r>
                      <a:endParaRPr lang="ru-RU" sz="36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х</a:t>
                      </a:r>
                      <a:endParaRPr lang="ru-RU" sz="36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ф</a:t>
                      </a:r>
                      <a:endParaRPr lang="ru-RU" sz="36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х</a:t>
                      </a:r>
                      <a:endParaRPr lang="ru-RU" sz="36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ф</a:t>
                      </a:r>
                      <a:endParaRPr lang="ru-RU" sz="36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х</a:t>
                      </a:r>
                      <a:endParaRPr lang="ru-RU" sz="36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ф</a:t>
                      </a:r>
                      <a:endParaRPr lang="ru-RU" sz="36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х</a:t>
                      </a:r>
                      <a:endParaRPr lang="ru-RU" sz="3600" b="1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Х</a:t>
                      </a:r>
                    </a:p>
                    <a:p>
                      <a:pPr algn="ctr"/>
                      <a:r>
                        <a:rPr lang="ru-RU" sz="3600" b="1" dirty="0" smtClean="0"/>
                        <a:t>ф</a:t>
                      </a:r>
                      <a:endParaRPr lang="ru-RU" sz="3600" b="1" dirty="0"/>
                    </a:p>
                  </a:txBody>
                  <a:tcPr marT="45702" marB="45702"/>
                </a:tc>
              </a:tr>
            </a:tbl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B6EBF3-454E-4E92-97B2-1559630508E9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CB38D-1D37-474E-A6E4-9AC7BDC46C20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1331913" y="2060575"/>
            <a:ext cx="6840537" cy="1873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Лабораторный опыт №3 </a:t>
            </a:r>
          </a:p>
        </p:txBody>
      </p:sp>
      <p:sp useBgFill="1">
        <p:nvSpPr>
          <p:cNvPr id="5427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16913" y="3933825"/>
            <a:ext cx="574675" cy="576263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277" name="Текст 2"/>
          <p:cNvSpPr>
            <a:spLocks noGrp="1"/>
          </p:cNvSpPr>
          <p:nvPr>
            <p:ph type="body" idx="1"/>
          </p:nvPr>
        </p:nvSpPr>
        <p:spPr>
          <a:xfrm>
            <a:off x="865188" y="5516563"/>
            <a:ext cx="7772400" cy="1131887"/>
          </a:xfrm>
        </p:spPr>
        <p:txBody>
          <a:bodyPr/>
          <a:lstStyle/>
          <a:p>
            <a:r>
              <a:rPr lang="ru-RU" sz="3600" u="sng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</a:rPr>
              <a:t>Признаки химических реакций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54B405-F2F8-4FA4-9C83-A1D3D7D133EA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07AF4-EE15-4415-A054-33899E2A7BA0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Дата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39CF9A-C0A6-4175-A05C-7DF2CB7BCD81}" type="datetime1">
              <a:rPr lang="ru-RU" sz="1200">
                <a:solidFill>
                  <a:srgbClr val="895D1D"/>
                </a:solidFill>
              </a:rPr>
              <a:pPr eaLnBrk="1" hangingPunct="1"/>
              <a:t>14.12.2012</a:t>
            </a:fld>
            <a:endParaRPr lang="ru-RU" sz="1200">
              <a:solidFill>
                <a:srgbClr val="895D1D"/>
              </a:solidFill>
            </a:endParaRPr>
          </a:p>
        </p:txBody>
      </p:sp>
      <p:sp>
        <p:nvSpPr>
          <p:cNvPr id="5325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200">
                <a:solidFill>
                  <a:srgbClr val="895D1D"/>
                </a:solidFill>
              </a:rPr>
              <a:t>Автор Н. П. Шегидевич, учитель химии ГУО школа 13 г. Гродно</a:t>
            </a:r>
          </a:p>
        </p:txBody>
      </p:sp>
      <p:sp>
        <p:nvSpPr>
          <p:cNvPr id="532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E9D60D-375C-44D0-AACC-DB1DED16A195}" type="slidenum">
              <a:rPr lang="ru-RU" sz="1200" smtClean="0">
                <a:solidFill>
                  <a:srgbClr val="895D1D"/>
                </a:solidFill>
              </a:rPr>
              <a:pPr eaLnBrk="1" hangingPunct="1"/>
              <a:t>7</a:t>
            </a:fld>
            <a:endParaRPr lang="ru-RU" sz="1200" smtClean="0">
              <a:solidFill>
                <a:srgbClr val="895D1D"/>
              </a:solidFill>
            </a:endParaRPr>
          </a:p>
        </p:txBody>
      </p:sp>
      <p:sp>
        <p:nvSpPr>
          <p:cNvPr id="53251" name="Заголовок 2"/>
          <p:cNvSpPr>
            <a:spLocks noGrp="1"/>
          </p:cNvSpPr>
          <p:nvPr>
            <p:ph type="title"/>
          </p:nvPr>
        </p:nvSpPr>
        <p:spPr>
          <a:xfrm>
            <a:off x="709613" y="5445125"/>
            <a:ext cx="7772400" cy="1203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6600" b="1" dirty="0" smtClean="0">
                <a:solidFill>
                  <a:schemeClr val="bg1"/>
                </a:solidFill>
              </a:rPr>
              <a:t>Жук-бомбардир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288" y="476250"/>
            <a:ext cx="4464050" cy="649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>
                <a:solidFill>
                  <a:srgbClr val="C00000"/>
                </a:solidFill>
                <a:effectLst/>
              </a:rPr>
              <a:t>Самооценка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750" y="1412875"/>
            <a:ext cx="7772400" cy="50404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Критерии самооценки:</a:t>
            </a:r>
            <a:endParaRPr lang="ru-RU" sz="1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Работал увлечённо. Узнал много нового. </a:t>
            </a:r>
          </a:p>
          <a:p>
            <a:pPr algn="l">
              <a:lnSpc>
                <a:spcPct val="90000"/>
              </a:lnSpc>
            </a:pPr>
            <a:r>
              <a:rPr lang="ru-RU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Многому научился.</a:t>
            </a:r>
            <a:endParaRPr lang="ru-RU" sz="2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Работал с интересом. Чему-то научился. </a:t>
            </a:r>
          </a:p>
          <a:p>
            <a:pPr algn="l">
              <a:lnSpc>
                <a:spcPct val="90000"/>
              </a:lnSpc>
            </a:pPr>
            <a:r>
              <a:rPr lang="ru-RU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Остались вопросы.</a:t>
            </a:r>
            <a:endParaRPr lang="ru-RU" sz="2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Работал, потому что задано. Узнал кое-что  </a:t>
            </a:r>
          </a:p>
          <a:p>
            <a:pPr algn="l">
              <a:lnSpc>
                <a:spcPct val="90000"/>
              </a:lnSpc>
            </a:pPr>
            <a:r>
              <a:rPr lang="ru-RU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новое. Ничему не научился. </a:t>
            </a:r>
            <a:endParaRPr lang="ru-RU" sz="2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Делал вид, что работал. Ничего не узнал.</a:t>
            </a:r>
            <a:endParaRPr lang="ru-RU" sz="2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ru-RU" sz="2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Оцени свою деятельность на уроке в соответствии с описанными выше критериями самооценки.</a:t>
            </a:r>
            <a:endParaRPr lang="ru-RU" sz="19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solidFill>
                <a:srgbClr val="898989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571671-A960-4A3B-A0C8-B03D9A5ED84F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Автор Н. П. </a:t>
            </a:r>
            <a:r>
              <a:rPr lang="ru-RU" dirty="0" err="1"/>
              <a:t>Шегидевич</a:t>
            </a:r>
            <a:r>
              <a:rPr lang="ru-RU" dirty="0"/>
              <a:t>, учитель химии ГУО школа 13 г. Гродно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C0C17-2B57-48C9-9D1E-91C585277138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56327" name="Picture 8" descr="C:\Users\natasha\AppData\Local\Microsoft\Windows\Temporary Internet Files\Content.IE5\8DUK319D\MM900283012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738"/>
            <a:ext cx="251301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1" y="620688"/>
            <a:ext cx="7992888" cy="57606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Сейчас прозвенит долгожданный звонок.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Увы, но к концу подошёл наш урок.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Прошу, уберите рабочее место.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Давайте без слов, и, пожалуй, без жестов.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Поставьте на место свои реактивы,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Пробирки же все уберите в штативы.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Сгоревшие спички и мусор - в ведро.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 чтоб кабинет после вас – на все 100.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 я в благодарность вам всем объявляю,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Проверив работы, в журнал выставляю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Отметки все ваши, надеясь привычно,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будут они «хорошо» и «отлично».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Большое спасибо я вам говорю.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Мы цели достигли. Благодарю! 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F0639-27AE-4182-9F19-43B9D7C398D3}" type="datetime1">
              <a:rPr lang="ru-RU"/>
              <a:pPr>
                <a:defRPr/>
              </a:pPr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Н. П. Шегидевич, учитель химии ГУО школа 13 г. Гродно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8460E-79D0-456E-852E-E6ACBED554F6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Исполнительная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</TotalTime>
  <Words>346</Words>
  <Application>Microsoft Office PowerPoint</Application>
  <PresentationFormat>Экран (4:3)</PresentationFormat>
  <Paragraphs>91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1_Исполнительная</vt:lpstr>
      <vt:lpstr>Winter</vt:lpstr>
      <vt:lpstr>Воздушный поток</vt:lpstr>
      <vt:lpstr>Какое явление?</vt:lpstr>
      <vt:lpstr>Какое явление? 8). Образование снежинок.</vt:lpstr>
      <vt:lpstr>Какое явление? </vt:lpstr>
      <vt:lpstr>Какое явление? 10). Горение  свечи, плавление парафина.</vt:lpstr>
      <vt:lpstr>Презентация PowerPoint</vt:lpstr>
      <vt:lpstr>Презентация PowerPoint</vt:lpstr>
      <vt:lpstr>Жук-бомбардир</vt:lpstr>
      <vt:lpstr>Самооценка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Наташа</dc:creator>
  <cp:lastModifiedBy>natasha</cp:lastModifiedBy>
  <cp:revision>125</cp:revision>
  <dcterms:created xsi:type="dcterms:W3CDTF">1601-01-01T00:00:00Z</dcterms:created>
  <dcterms:modified xsi:type="dcterms:W3CDTF">2012-12-14T19:21:07Z</dcterms:modified>
</cp:coreProperties>
</file>