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0" r:id="rId5"/>
    <p:sldId id="273" r:id="rId6"/>
    <p:sldId id="268" r:id="rId7"/>
    <p:sldId id="269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9E61-637C-4C2D-BF57-C9FBC559D3EE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21FE-CD7F-46BD-93FE-718F91AA0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2043-1227-45CB-B92E-B486FA7B218C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A71B-8D2D-4E98-BEF2-063785853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9E84-3ACE-4D6A-8C96-DAD4A6565C98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FAFB-0808-41B6-9379-FF3153561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E64E-2FEF-45E2-A095-CC1AEA6A2CC5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4E2B-6534-4EBE-B539-4B5E92F3F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85D3-0192-4B48-80BA-ADE90B945088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4873-E334-43E5-88A0-FCD89675F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0697-7540-4986-8089-89F01EC6B878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EE35-2FD8-4146-B3AC-D35F9CF22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4358-8CEE-40DF-99CB-A1F640AC5F41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FF2E-5140-4EBB-B384-FF0A7B7FB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568B-C1BB-4E70-B68A-0DC94873E0DE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6B06-6625-489D-8402-DCF561232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7860A-3F27-4643-9718-25F3C51305A9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D705-FFB3-4C80-A8B4-C98C9FAE4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476F9-73FA-4A96-A1CA-1BB2B053AD72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53D5-0A73-40A5-911E-65FDDE8FD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2721-2BFD-4C3F-9078-A173CA21B0D2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C083-0EC6-4273-9BE7-A3C5907BA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2E7DC5-5C5A-4FA8-AA75-C59E583D6A15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A0A5C-2445-47D2-836C-BB33782CF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3%20&#1082;&#1083;&#1072;&#1089;&#1089;%2029%20&#1091;&#1088;&#1086;&#1082;%20&#1087;&#1077;&#1081;&#1079;&#1072;&#1078;&#1080;\Grigoriy_Gladkov-Pesnya_o_kartinah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3%20&#1082;&#1083;&#1072;&#1089;&#1089;%2029%20&#1091;&#1088;&#1086;&#1082;%20&#1087;&#1077;&#1081;&#1079;&#1072;&#1078;&#1080;\Grigoriy_Gladkov-Pesnya_o_kartinah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71625"/>
            <a:ext cx="74295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И.И. Шишкин «Туманное утро»</a:t>
            </a:r>
          </a:p>
        </p:txBody>
      </p:sp>
      <p:sp>
        <p:nvSpPr>
          <p:cNvPr id="5124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И.И.Шишкин «На севере диком»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428750"/>
            <a:ext cx="3643313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25" y="1785938"/>
            <a:ext cx="2789238" cy="4143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00125"/>
            <a:ext cx="70723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600" smtClean="0"/>
              <a:t>И.И.Шишкин «Шалаш»</a:t>
            </a:r>
          </a:p>
        </p:txBody>
      </p:sp>
      <p:pic>
        <p:nvPicPr>
          <p:cNvPr id="9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1571625"/>
            <a:ext cx="5953125" cy="4214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75" y="3857625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Пейзаж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50" y="4929188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3 класс</a:t>
            </a:r>
          </a:p>
          <a:p>
            <a:pPr eaLnBrk="1" hangingPunct="1">
              <a:defRPr/>
            </a:pPr>
            <a:r>
              <a:rPr lang="ru-RU" sz="2800" dirty="0" smtClean="0"/>
              <a:t>В музеях искусства</a:t>
            </a:r>
            <a:endParaRPr lang="ru-RU" sz="28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857250"/>
            <a:ext cx="4786313" cy="2928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Grigoriy_Gladkov-Pesnya_o_kartin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2)">
                                      <p:cBhvr>
                                        <p:cTn id="13" dur="107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  И.И. Шишкин «Рожь» (1878 г.)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1643063"/>
            <a:ext cx="8342312" cy="45720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Работа в группах</a:t>
            </a:r>
            <a:br>
              <a:rPr lang="ru-RU" sz="3200" smtClean="0"/>
            </a:br>
            <a:r>
              <a:rPr lang="ru-RU" sz="3200" smtClean="0"/>
              <a:t>Проведите исследование: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358188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1. К какому </a:t>
            </a:r>
            <a:r>
              <a:rPr lang="ru-RU" sz="2400" b="1" smtClean="0"/>
              <a:t>виду искусства </a:t>
            </a:r>
            <a:r>
              <a:rPr lang="ru-RU" sz="2400" smtClean="0"/>
              <a:t>относится картина И.И. Шишкина «Рожь»?</a:t>
            </a:r>
            <a:endParaRPr lang="en-US" sz="2400" smtClean="0"/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2. Что является </a:t>
            </a:r>
            <a:r>
              <a:rPr lang="ru-RU" sz="2400" b="1" smtClean="0"/>
              <a:t>выразительным средством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в этой картине?</a:t>
            </a:r>
            <a:endParaRPr lang="en-US" sz="2400" smtClean="0"/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3. </a:t>
            </a:r>
            <a:r>
              <a:rPr lang="ru-RU" sz="2400" b="1" smtClean="0"/>
              <a:t>Какими материалами </a:t>
            </a:r>
            <a:r>
              <a:rPr lang="ru-RU" sz="2400" smtClean="0"/>
              <a:t>написана картина?</a:t>
            </a:r>
            <a:endParaRPr lang="en-US" sz="2400" smtClean="0"/>
          </a:p>
          <a:p>
            <a:pPr eaLnBrk="1" hangingPunct="1"/>
            <a:endParaRPr lang="ru-RU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00188"/>
            <a:ext cx="5213350" cy="28575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Физкультминутка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28950" y="1600200"/>
            <a:ext cx="3086100" cy="4525963"/>
          </a:xfrm>
          <a:noFill/>
        </p:spPr>
      </p:pic>
      <p:pic>
        <p:nvPicPr>
          <p:cNvPr id="5" name="Grigoriy_Gladkov-Pesnya_o_kartin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72250" y="5786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Задание:</a:t>
            </a:r>
          </a:p>
        </p:txBody>
      </p:sp>
      <p:sp>
        <p:nvSpPr>
          <p:cNvPr id="16387" name="Содержимое 14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pPr eaLnBrk="1" hangingPunct="1"/>
            <a:r>
              <a:rPr lang="ru-RU" sz="2400" smtClean="0"/>
              <a:t>Выполните рисунок пейзажа</a:t>
            </a:r>
          </a:p>
          <a:p>
            <a:pPr eaLnBrk="1" hangingPunct="1"/>
            <a:r>
              <a:rPr lang="ru-RU" sz="2400" smtClean="0"/>
              <a:t>Акварель, лист А4</a:t>
            </a:r>
          </a:p>
        </p:txBody>
      </p:sp>
      <p:pic>
        <p:nvPicPr>
          <p:cNvPr id="1638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924050"/>
            <a:ext cx="3643313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928938"/>
            <a:ext cx="3643312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14688"/>
            <a:ext cx="29289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67</Words>
  <Application>Microsoft Office PowerPoint</Application>
  <PresentationFormat>Экран (4:3)</PresentationFormat>
  <Paragraphs>20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И.И. Шишкин «Туманное утро»</vt:lpstr>
      <vt:lpstr>И.И.Шишкин «На севере диком»</vt:lpstr>
      <vt:lpstr>И.И.Шишкин «Шалаш»</vt:lpstr>
      <vt:lpstr>Пейзаж</vt:lpstr>
      <vt:lpstr>  И.И. Шишкин «Рожь» (1878 г.)</vt:lpstr>
      <vt:lpstr>Работа в группах Проведите исследование:</vt:lpstr>
      <vt:lpstr>Физкультминутка</vt:lpstr>
      <vt:lpstr>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2013-04-15T12:21:08Z</dcterms:created>
  <dcterms:modified xsi:type="dcterms:W3CDTF">2013-04-18T11:23:39Z</dcterms:modified>
</cp:coreProperties>
</file>