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0" r:id="rId6"/>
    <p:sldId id="272" r:id="rId7"/>
    <p:sldId id="281" r:id="rId8"/>
    <p:sldId id="278" r:id="rId9"/>
    <p:sldId id="277" r:id="rId10"/>
    <p:sldId id="279" r:id="rId11"/>
    <p:sldId id="280" r:id="rId12"/>
    <p:sldId id="276" r:id="rId13"/>
    <p:sldId id="283" r:id="rId14"/>
    <p:sldId id="273" r:id="rId15"/>
    <p:sldId id="275" r:id="rId16"/>
    <p:sldId id="282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831613-9E81-4490-8B65-FE07718355D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ru/yandsearch?imgexp=1&amp;text=%D1%80%D0%B8%D1%82%D0%BC%20%D0%B2%20%D0%BD%D0%B0%D1%80%D0%BE%D0%B4%D0%BD%D0%BE%D0%BC%20%D1%82%D0%B0%D0%BD%D1%86%D0%B5%20&amp;iw=240&amp;img_url=www.dance-league.com/sites/default/files/resize/245/image/full_MG_3379-600x331.jpg&amp;pos=21&amp;rpt=simage&amp;ih=3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exp=1&amp;text=%D1%80%D0%B8%D1%82%D0%BC%20%D0%B2%20%D0%B8%D0%B7%D0%BE%D0%B1%D1%80%D0%B0%D0%B7%D0%B8%D1%82%D0%B5%D0%BB%D1%8C%D0%BD%D0%BE%D0%BC%20%D0%B8%D1%81%D0%BA%D1%83%D1%81%D1%81%D1%82%D0%B2%D0%B5&amp;iw=240&amp;img_url=artnow.ru/img/483000/483010.jpg&amp;pos=10&amp;rpt=simage&amp;ih=320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imgexp=1&amp;img_url=www.obouka.ru/wallpapers/3eb24f9efaf557b58b76f5bd163d0282/1164_3.jpg&amp;ih=320&amp;p=3&amp;text=%D1%80%D0%B8%D1%82%D0%BC%20%D0%B2%20%D0%B8%D1%81%D0%BA%D1%83%D1%81%D1%81%D1%82%D0%B2%D0%B5&amp;iw=240&amp;pos=124&amp;rpt=sim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imgexp=1&amp;img_url=www.baby.ru/storage/e/d/0/0/27090088.804202.jpeg&amp;ih=320&amp;p=5&amp;text=%D0%B1%D1%83%D0%BA%D0%B5%D1%82%20%D1%86%D0%B2%D0%B5%D1%82%D0%BE%D0%B2&amp;iw=240&amp;pos=232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exp=1&amp;img_url=www.cvetik.by/data/big/image05.jpg&amp;ih=320&amp;p=6&amp;text=%D0%B0%D0%BA%D1%86%D0%B5%D0%BD%D1%82%20%D0%B2%20%D0%BA%D0%BE%D0%BC%D0%BF%D0%BE%D0%B7%D0%B8%D1%86%D0%B8%D0%B8&amp;iw=240&amp;pos=264&amp;rpt=simage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imgexp=1&amp;img_url=forum.exler.ru/arc/uploads/83/post-1299832747.jpg&amp;ih=320&amp;p=1&amp;text=%D0%B1%D1%83%D0%BA%D0%B5%D1%82%20%D1%86%D0%B2%D0%B5%D1%82%D0%BE%D0%B2&amp;iw=240&amp;pos=44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imgexp=1&amp;text=%D1%80%D0%B8%D1%82%D0%BC%20%20%D1%81%20%D0%B0%D0%BA%D1%86%D0%B5%D0%BD%D1%82%D0%BE%D0%BC&amp;iw=240&amp;img_url=img-fotki.yandex.ru/get/4417/134119484.5/0_5bf8a_1430781_XL&amp;pos=8&amp;rpt=simage&amp;ih=3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imgexp=1&amp;text=%D0%B0%D0%BA%D1%86%D0%B5%D0%BD%D1%82%20%D0%B2%20%D0%BA%D0%BE%D0%BC%D0%BF%D0%BE%D0%B7%D0%B8%D1%86%D0%B8%D0%B8&amp;iw=240&amp;img_url=ili.design.ru/diz/composition/accent/i/05row.jpg&amp;pos=29&amp;rpt=simage&amp;ih=320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222375"/>
          </a:xfrm>
        </p:spPr>
        <p:txBody>
          <a:bodyPr>
            <a:noAutofit/>
          </a:bodyPr>
          <a:lstStyle/>
          <a:p>
            <a:r>
              <a:rPr lang="ru-RU" sz="9600" dirty="0" smtClean="0"/>
              <a:t>ОСНОВЫ  КОМПОЗИЦИИ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55892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: Артамонова Е.А., учитель изобразительного искусства ,г. Кемерово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68" b="14028"/>
          <a:stretch>
            <a:fillRect/>
          </a:stretch>
        </p:blipFill>
        <p:spPr bwMode="auto">
          <a:xfrm>
            <a:off x="0" y="1196752"/>
            <a:ext cx="864047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68" b="15619"/>
          <a:stretch>
            <a:fillRect/>
          </a:stretch>
        </p:blipFill>
        <p:spPr bwMode="auto">
          <a:xfrm>
            <a:off x="179512" y="1268760"/>
            <a:ext cx="870107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СТАТИКА В КОМПОЗИЦИИ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 Статичная композиция (статика в композиции) - создает впечатление неподвижности.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5856"/>
          <a:stretch>
            <a:fillRect/>
          </a:stretch>
        </p:blipFill>
        <p:spPr bwMode="auto">
          <a:xfrm>
            <a:off x="1763688" y="2420888"/>
            <a:ext cx="5112568" cy="38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Где  встречается  ритм?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16288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В ТАНЦЕ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573016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</a:rPr>
              <a:t>МУЗЫКЕ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479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В ИЗОБРАЗИТЕЛЬНОМ ИСКУССТВЕ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" name="Picture 8" descr="http://im7-tub-ru.yandex.net/i?id=224530386-28-72&amp;n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992437" cy="179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im2-tub-ru.yandex.net/i?id=312139927-47-72&amp;n=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780928"/>
            <a:ext cx="2495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im4-tub-ru.yandex.net/i?id=299526283-19-72&amp;n=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653136"/>
            <a:ext cx="28625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РИТМ В КОМПОЗИЦИИ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26816"/>
          <a:stretch>
            <a:fillRect/>
          </a:stretch>
        </p:blipFill>
        <p:spPr bwMode="auto">
          <a:xfrm>
            <a:off x="611560" y="4365104"/>
            <a:ext cx="7554477" cy="7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2967335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Ритм в изобразительном искусстве может создаваться повторением цвета, объектов, пятен света и тени.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Ритм в изображении появляется тогда, когда в нем присутствует несколько повторяющихся в определенном порядке элементов.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756084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328592" cy="59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m4-tub-ru.yandex.net/i?id=60044571-23-72&amp;n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9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://im6-tub-ru.yandex.net/i?id=3964414-09-72&amp;n=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2016224" cy="20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im0-tub-ru.yandex.net/i?id=383401252-22-72&amp;n=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25144"/>
            <a:ext cx="2411760" cy="190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19475" y="260350"/>
            <a:ext cx="5122863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Виды композиций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419475" y="836613"/>
            <a:ext cx="5267325" cy="5289550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Композиция без ритма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Композиция с ритмом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Композиция с акцентом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/>
              <a:t>Нарушение ритма всегда воспринимается как </a:t>
            </a:r>
            <a:r>
              <a:rPr lang="ru-RU" sz="3600" b="1" u="sng" dirty="0" smtClean="0">
                <a:solidFill>
                  <a:srgbClr val="FF0000"/>
                </a:solidFill>
              </a:rPr>
              <a:t>акцент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5" name="Picture 2" descr="http://im8-tub-ru.yandex.net/i?id=58714434-08-72&amp;n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1440160" cy="21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gnrtr.ru/Data_rus/ContBlocks/00191/comp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00213"/>
            <a:ext cx="29289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6-tub-ru.yandex.net/i?id=421981713-03-72&amp;n=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916832"/>
            <a:ext cx="3491880" cy="142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8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2492375"/>
          </a:xfrm>
        </p:spPr>
        <p:txBody>
          <a:bodyPr/>
          <a:lstStyle/>
          <a:p>
            <a:r>
              <a:rPr lang="ru-RU" u="sng" dirty="0" smtClean="0"/>
              <a:t>Акцент в композиции можно изобразить:</a:t>
            </a:r>
          </a:p>
          <a:p>
            <a:r>
              <a:rPr lang="ru-RU" dirty="0" smtClean="0"/>
              <a:t>Изменив </a:t>
            </a:r>
            <a:r>
              <a:rPr lang="ru-RU" b="1" u="sng" dirty="0" smtClean="0"/>
              <a:t>форму</a:t>
            </a:r>
            <a:r>
              <a:rPr lang="ru-RU" dirty="0" smtClean="0"/>
              <a:t> объекта</a:t>
            </a:r>
          </a:p>
          <a:p>
            <a:r>
              <a:rPr lang="ru-RU" dirty="0" smtClean="0"/>
              <a:t>Изменив </a:t>
            </a:r>
            <a:r>
              <a:rPr lang="ru-RU" b="1" u="sng" dirty="0" smtClean="0"/>
              <a:t>цвет</a:t>
            </a:r>
            <a:r>
              <a:rPr lang="ru-RU" dirty="0" smtClean="0"/>
              <a:t> объекта</a:t>
            </a:r>
          </a:p>
          <a:p>
            <a:r>
              <a:rPr lang="ru-RU" dirty="0" smtClean="0"/>
              <a:t>Изменив </a:t>
            </a:r>
            <a:r>
              <a:rPr lang="ru-RU" b="1" u="sng" dirty="0" smtClean="0"/>
              <a:t>размер</a:t>
            </a:r>
            <a:r>
              <a:rPr lang="ru-RU" dirty="0" smtClean="0"/>
              <a:t> объекта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dirty="0" smtClean="0"/>
              <a:t>Источник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http://ru.wikipedia.org/wiki/</a:t>
            </a:r>
            <a:r>
              <a:rPr lang="ru-RU" dirty="0" smtClean="0"/>
              <a:t>Композиция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http://drawmanga.ru/tutors-misc/composition.shtm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379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http://artbelova.ru/composition.html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3488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http://artwwworld.org.ua/Teorija_i_praktika/Kompozicija/Tipy_kompozicii/Simmetrichnaja_i_asimmetrichnaja_kompozicija/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249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http://rukodelkino.com/solomka/applikaciya-solomkoi/applikaciya-geometrik/616-osevye-i-centralno-simmetrichnye-ornamenty.html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50100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http://kistochca.ru/dinamichnaya-kompoziciya/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8610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http://www.narodko.ru/article/bati/ro/ctatika_i_dinamika_v_kompozicii.htm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2210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http://creazon.ru/urok/ritm-composition.html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5811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http://art-exercises.ru/uroki_kompozicii/ritm/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758808" cy="8382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  Композиция </a:t>
            </a:r>
            <a:r>
              <a:rPr lang="ru-RU" dirty="0" smtClean="0"/>
              <a:t>(</a:t>
            </a:r>
            <a:r>
              <a:rPr lang="ru-RU" i="1" dirty="0" smtClean="0"/>
              <a:t>сочинение, составление, расположение </a:t>
            </a:r>
            <a:r>
              <a:rPr lang="ru-RU" dirty="0" smtClean="0"/>
              <a:t>лат.)  </a:t>
            </a:r>
            <a:br>
              <a:rPr lang="ru-RU" dirty="0" smtClean="0"/>
            </a:br>
            <a:r>
              <a:rPr lang="ru-RU" dirty="0" smtClean="0"/>
              <a:t>объединение отдельных элементов произведения в единое художественное целое, в котором в конкретной зрительной форме  наиболее ярко раскрывается содержание.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76872"/>
            <a:ext cx="3600400" cy="8640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4000" b="1" i="1" dirty="0" smtClean="0"/>
              <a:t>КОМПОЗИЦИЯ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Стрелка вниз 3"/>
          <p:cNvSpPr/>
          <p:nvPr/>
        </p:nvSpPr>
        <p:spPr>
          <a:xfrm rot="9429902">
            <a:off x="2627784" y="1196752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399486">
            <a:off x="2801677" y="3268939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617508">
            <a:off x="5636191" y="3261447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2559367">
            <a:off x="5716634" y="1252742"/>
            <a:ext cx="484632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692696"/>
            <a:ext cx="273630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СИМЕТРИЧНАЯ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293096"/>
            <a:ext cx="316835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АСИММЕТРИЧНАЯ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293096"/>
            <a:ext cx="28803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ФРОНТАЛЬНАЯ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692696"/>
            <a:ext cx="267612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ГЛУБИННАЯ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СИМЕТРИЧНАЯ  КОМПОЗИЦИЯ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Когда изображение слева подобно изображению справа  и как бы разделено по вертикали, горизонтали или какой-либо другой оси ,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называется симметрией , а композиция -симметричной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2289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925" r="18107"/>
          <a:stretch>
            <a:fillRect/>
          </a:stretch>
        </p:blipFill>
        <p:spPr bwMode="auto">
          <a:xfrm>
            <a:off x="5004048" y="1484784"/>
            <a:ext cx="39604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АСИММЕТРИЯ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4134"/>
            <a:ext cx="4860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Асимметрия - неравномерное размещение элементов при сохранении общего равновесия. В асимметричной композиции расположение объектов может быть самым разнообразным в зависимости от сюжета и замысла произведения, левая и правая половины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неуровновешены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8344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Движение в композиции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856"/>
          <a:stretch>
            <a:fillRect/>
          </a:stretch>
        </p:blipFill>
        <p:spPr bwMode="auto">
          <a:xfrm>
            <a:off x="2339752" y="2852936"/>
            <a:ext cx="495882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Динамичная композиция - </a:t>
            </a:r>
            <a:r>
              <a:rPr lang="ru-RU" sz="2800" b="1" dirty="0" err="1" smtClean="0">
                <a:solidFill>
                  <a:schemeClr val="tx2"/>
                </a:solidFill>
              </a:rPr>
              <a:t>композиция</a:t>
            </a:r>
            <a:r>
              <a:rPr lang="ru-RU" sz="2800" b="1" dirty="0" smtClean="0">
                <a:solidFill>
                  <a:schemeClr val="tx2"/>
                </a:solidFill>
              </a:rPr>
              <a:t>, при которой создается впечатление движения и внутренней динамики.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701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241" b="14943"/>
          <a:stretch>
            <a:fillRect/>
          </a:stretch>
        </p:blipFill>
        <p:spPr bwMode="auto">
          <a:xfrm>
            <a:off x="179512" y="1196752"/>
            <a:ext cx="877765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442" b="15116"/>
          <a:stretch>
            <a:fillRect/>
          </a:stretch>
        </p:blipFill>
        <p:spPr bwMode="auto">
          <a:xfrm>
            <a:off x="179512" y="1124744"/>
            <a:ext cx="868399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241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ОСНОВЫ  КОМПОЗИЦИИ</vt:lpstr>
      <vt:lpstr>  Композиция (сочинение, составление, расположение лат.)   объединение отдельных элементов произведения в единое художественное целое, в котором в конкретной зрительной форме  наиболее ярко раскрывается содержание.</vt:lpstr>
      <vt:lpstr>КОМПОЗИЦИЯ </vt:lpstr>
      <vt:lpstr>СИМЕТРИЧНАЯ  КОМПОЗИЦИЯ </vt:lpstr>
      <vt:lpstr>АСИММЕТРИЯ</vt:lpstr>
      <vt:lpstr>Движение в композиции </vt:lpstr>
      <vt:lpstr>Слайд 7</vt:lpstr>
      <vt:lpstr>Слайд 8</vt:lpstr>
      <vt:lpstr>Слайд 9</vt:lpstr>
      <vt:lpstr>Слайд 10</vt:lpstr>
      <vt:lpstr>Слайд 11</vt:lpstr>
      <vt:lpstr>СТАТИКА В КОМПОЗИЦИИ</vt:lpstr>
      <vt:lpstr>Где  встречается  ритм?</vt:lpstr>
      <vt:lpstr>РИТМ В КОМПОЗИЦИИ</vt:lpstr>
      <vt:lpstr>Слайд 15</vt:lpstr>
      <vt:lpstr>Виды композиций</vt:lpstr>
      <vt:lpstr>Нарушение ритма всегда воспринимается как акцент. </vt:lpstr>
      <vt:lpstr>Источник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КОМПОЗИЦИИ</dc:title>
  <dc:creator>Admin</dc:creator>
  <cp:lastModifiedBy>Admin</cp:lastModifiedBy>
  <cp:revision>15</cp:revision>
  <dcterms:created xsi:type="dcterms:W3CDTF">2012-09-07T13:18:37Z</dcterms:created>
  <dcterms:modified xsi:type="dcterms:W3CDTF">2013-04-06T13:18:20Z</dcterms:modified>
</cp:coreProperties>
</file>