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43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3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1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5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1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23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59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5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8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AD008-74CB-49F1-8262-A9704D76F9A4}" type="datetimeFigureOut">
              <a:rPr lang="ru-RU" smtClean="0"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C0B3-220C-43CE-A212-904610368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34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7772400" cy="1470025"/>
          </a:xfrm>
        </p:spPr>
        <p:txBody>
          <a:bodyPr/>
          <a:lstStyle/>
          <a:p>
            <a:r>
              <a:rPr lang="ru-RU" dirty="0" err="1" smtClean="0"/>
              <a:t>Алалики</a:t>
            </a:r>
            <a:endParaRPr lang="ru-RU" dirty="0"/>
          </a:p>
        </p:txBody>
      </p:sp>
      <p:pic>
        <p:nvPicPr>
          <p:cNvPr id="1028" name="Picture 4" descr="http://www.mms.mts.ru/datas1/000/003/336/3336404_thumb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5883225" cy="446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нужно, чтобы позвонить,  почистить зубы, подмести пол?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http://im5-tub.yandex.net/i?id=148296822-0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2952328" cy="3312368"/>
          </a:xfrm>
          <a:prstGeom prst="rect">
            <a:avLst/>
          </a:prstGeom>
          <a:noFill/>
        </p:spPr>
      </p:pic>
      <p:pic>
        <p:nvPicPr>
          <p:cNvPr id="26628" name="Picture 4" descr="http://im5-tub.yandex.net/i?id=240224120-0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420888"/>
            <a:ext cx="3168352" cy="2664296"/>
          </a:xfrm>
          <a:prstGeom prst="rect">
            <a:avLst/>
          </a:prstGeom>
          <a:noFill/>
        </p:spPr>
      </p:pic>
      <p:pic>
        <p:nvPicPr>
          <p:cNvPr id="26630" name="Picture 6" descr="http://im7-tub.yandex.net/i?id=169261583-2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348880"/>
            <a:ext cx="2915816" cy="2338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273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11543 C -0.00052 0.11867 0.00365 0.11913 0.00729 0.12306 C 0.01615 0.13255 0.01997 0.15221 0.02222 0.16609 C 0.02118 0.19107 0.02326 0.19662 0.01181 0.21189 C -0.01337 0.2112 -0.03229 0.22068 -0.04913 0.19824 C -0.05035 0.1913 -0.05243 0.18968 -0.05365 0.18298 C -0.05295 0.15684 -0.05521 0.14342 -0.04792 0.12306 C -0.04497 0.10155 -0.02726 0.08652 -0.01233 0.08189 C -0.00538 0.07541 0.00382 0.07634 0.01181 0.07264 C 0.02274 0.06755 0.03368 0.0657 0.04514 0.06338 C 0.04983 0.06477 0.05503 0.06431 0.05903 0.06801 C 0.06684 0.07518 0.05747 0.07125 0.06701 0.07402 C 0.06927 0.07703 0.07205 0.07981 0.07396 0.08328 C 0.07517 0.08536 0.07604 0.08767 0.07743 0.08952 C 0.08003 0.09322 0.08542 0.10016 0.08542 0.10039 C 0.09045 0.12237 0.08733 0.13209 0.07396 0.13694 C 0.06094 0.13648 0.04792 0.13671 0.0349 0.13532 C 0.03229 0.13509 0.03038 0.13162 0.02795 0.1307 C 0.01997 0.12769 0.01267 0.12376 0.00486 0.12006 C 0.00087 0.11589 -0.00312 0.11289 -0.00434 0.10618 C -0.00521 0.10155 -0.0066 0.09253 -0.0066 0.09276 C -0.00608 0.07426 -0.00885 0.05274 -0.00191 0.03586 C -0.00156 0.03192 -0.00139 0.02475 0.00035 0.02059 C 0.00816 0.00162 0.0217 -0.02244 0.03819 -0.02706 C 0.04583 -0.03354 0.05486 -0.03261 0.06354 -0.0347 C 0.08125 -0.03377 0.09236 -0.03979 0.10486 -0.02845 C 0.11771 -0.00416 0.1026 0.01966 0.08542 0.0266 C 0.05903 0.02522 0.06701 0.0266 0.05208 0.02059 C 0.04896 0.01434 0.04497 0.01434 0.04063 0.00972 C 0.03542 0.0044 0.03229 -0.00277 0.02899 -0.01018 C 0.02587 -0.03261 0.02743 -0.05459 0.03594 -0.07448 C 0.03872 -0.08119 0.03872 -0.08582 0.04288 -0.09137 C 0.04514 -0.09947 0.05174 -0.10456 0.05781 -0.10664 C 0.06198 -0.11011 0.0599 -0.10964 0.06354 -0.10964 " pathEditMode="relative" rAng="0" ptsTypes="fffffffffffffffffffffffffffffffffA">
                                      <p:cBhvr>
                                        <p:cTn id="6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9345 C 0.00295 0.10895 0.00538 0.10317 0.00087 0.11172 C -0.00226 0.1256 -0.01198 0.13578 -0.02083 0.14388 C -0.03455 0.15637 -0.04878 0.16747 -0.06458 0.17464 C -0.07239 0.17811 -0.08316 0.17835 -0.09097 0.17927 C -0.09792 0.17858 -0.10555 0.18043 -0.11163 0.17603 C -0.11458 0.17395 -0.11684 0.17025 -0.11979 0.1684 C -0.12482 0.16516 -0.13368 0.16377 -0.13923 0.16238 C -0.14392 0.15915 -0.1467 0.15753 -0.14965 0.15151 C -0.1493 0.14804 -0.15069 0.14272 -0.14844 0.14087 C -0.1434 0.13648 -0.1368 0.14457 -0.13351 0.1485 C -0.13472 0.19107 -0.12951 0.18228 -0.14167 0.20217 C -0.14531 0.20819 -0.14601 0.21096 -0.15191 0.21281 C -0.17066 0.22484 -0.1967 0.21744 -0.21632 0.20819 C -0.23403 0.19014 -0.20903 0.21443 -0.22552 0.20217 C -0.22691 0.20101 -0.2276 0.19893 -0.22899 0.19754 C -0.23194 0.19477 -0.23507 0.19246 -0.23819 0.18991 C -0.24253 0.18644 -0.24427 0.17996 -0.24844 0.17603 C -0.24965 0.17164 -0.25295 0.1684 -0.25312 0.16377 C -0.25382 0.15267 -0.25295 0.14133 -0.25191 0.13023 C -0.25173 0.12838 -0.25035 0.12722 -0.24965 0.1256 C -0.24375 0.11149 -0.23559 0.09715 -0.22326 0.09345 C -0.20364 0.07633 -0.15868 0.07749 -0.13923 0.07656 C -0.11823 0.07564 -0.09705 0.07448 -0.07604 0.07356 C -0.07153 0.07194 -0.06649 0.07171 -0.06232 0.06893 C -0.05364 0.06338 -0.04514 0.0576 -0.03594 0.05366 C -0.03177 0.04834 -0.02864 0.04464 -0.02552 0.03816 C -0.0191 0.00647 -0.03316 -0.00555 -0.05087 -0.01689 C -0.0651 -0.0155 -0.0658 -0.01828 -0.07378 -0.00764 C -0.07535 -0.00162 -0.07691 0.00439 -0.0783 0.01064 C -0.07795 0.01619 -0.07812 0.02197 -0.07726 0.02752 C -0.07569 0.03747 -0.06267 0.04233 -0.0566 0.04441 C -0.0493 0.04395 -0.04201 0.04395 -0.03472 0.04279 C -0.03055 0.0421 -0.02673 0.03747 -0.02326 0.03516 C -0.01302 0.02845 -0.00121 0.02382 0.01007 0.02151 C 0.01493 0.01873 0.02049 0.01573 0.025 0.01226 C 0.02934 0.00902 0.03195 0.00532 0.03663 0.003 C 0.04601 -0.00694 0.05122 -0.0199 0.05955 -0.03054 C 0.06024 -0.03262 0.06077 -0.03493 0.06181 -0.03678 C 0.0632 -0.0391 0.06528 -0.04025 0.06649 -0.0428 C 0.06823 -0.0465 0.0684 -0.05113 0.06997 -0.05506 C 0.07274 -0.07565 0.07708 -0.09739 0.06997 -0.11798 " pathEditMode="relative" rAng="0" ptsTypes="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-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6408 C -0.00017 0.06708 1.11111E-6 0.07055 0.00139 0.07333 C 0.00382 0.07819 0.0092 0.08027 0.01285 0.08258 C 0.02153 0.08837 0.02864 0.09693 0.03819 0.10086 C 0.04444 0.10618 0.04705 0.10572 0.05538 0.1071 C 0.08003 0.10618 0.10608 0.10895 0.13003 0.09947 C 0.1342 0.09392 0.13507 0.08744 0.13246 0.07934 C 0.13246 0.07958 0.12274 0.07518 0.12205 0.07495 C 0.10469 0.07611 0.1033 0.07148 0.09566 0.08721 C 0.09045 0.11265 0.09687 0.11959 0.10712 0.13602 C 0.11927 0.15545 0.12934 0.17372 0.14844 0.18205 C 0.15174 0.18344 0.15538 0.18413 0.15885 0.18506 C 0.16632 0.18714 0.18177 0.1883 0.18177 0.18853 C 0.21042 0.18668 0.22726 0.18598 0.25191 0.18205 C 0.2559 0.1802 0.25937 0.17766 0.26337 0.17604 C 0.26858 0.17187 0.27049 0.17002 0.27378 0.16378 C 0.27344 0.16077 0.27413 0.15684 0.27257 0.15452 C 0.27101 0.15198 0.25538 0.14735 0.25417 0.14689 C 0.23698 0.14735 0.21962 0.14712 0.20243 0.14828 C 0.18976 0.1492 0.17708 0.15753 0.16458 0.16054 C 0.15694 0.16563 0.1493 0.17095 0.14167 0.17604 C 0.12743 0.18575 0.14705 0.17303 0.13576 0.18205 C 0.12691 0.18899 0.11771 0.19639 0.10833 0.20194 C 0.08073 0.2186 0.04983 0.23086 0.01979 0.23572 C -0.01267 0.23479 -0.03316 0.24104 -0.05955 0.22808 C -0.0691 0.22346 -0.07535 0.21629 -0.08247 0.20657 C -0.08472 0.20356 -0.08941 0.19732 -0.08941 0.19755 C -0.09132 0.1876 -0.09392 0.17974 -0.09514 0.16979 C -0.0941 0.14689 -0.09167 0.12491 -0.07674 0.11011 C -0.06892 0.09415 -0.05035 0.0923 -0.03767 0.08721 C -0.01858 0.0886 -0.02188 0.08467 -0.01129 0.09623 C -0.00868 0.09901 -0.00556 0.10063 -0.0033 0.10386 C -0.00139 0.10641 0.00243 0.11173 0.00243 0.11196 C 0.00121 0.13972 0.00503 0.13486 -0.01007 0.14226 C -0.06684 0.14064 -0.04965 0.14597 -0.07795 0.13463 C -0.09097 0.1233 -0.10573 0.1189 -0.11701 0.10386 C -0.11788 0.10063 -0.12031 0.09831 -0.12049 0.09484 C -0.12083 0.08143 -0.12205 0.06385 -0.1158 0.05182 C -0.11337 0.04095 -0.10938 0.03192 -0.10434 0.0229 C -0.10278 0.01365 -0.09913 0.00509 -0.0941 -0.00162 C -0.08993 -0.01712 -0.07517 -0.04117 -0.06302 -0.04603 C -0.05972 -0.04904 -0.04861 -0.05875 -0.04688 -0.06292 " pathEditMode="relative" rAng="0" ptsTypes="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Где мячик? Где кукла? Где дом?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4-tub.yandex.net/i?id=375698776-3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24744"/>
            <a:ext cx="2520280" cy="2292846"/>
          </a:xfrm>
          <a:prstGeom prst="rect">
            <a:avLst/>
          </a:prstGeom>
          <a:noFill/>
        </p:spPr>
      </p:pic>
      <p:pic>
        <p:nvPicPr>
          <p:cNvPr id="1028" name="Picture 4" descr="http://im7-tub.yandex.net/i?id=171807828-5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24944"/>
            <a:ext cx="1944216" cy="2235697"/>
          </a:xfrm>
          <a:prstGeom prst="rect">
            <a:avLst/>
          </a:prstGeom>
          <a:noFill/>
        </p:spPr>
      </p:pic>
      <p:pic>
        <p:nvPicPr>
          <p:cNvPr id="1030" name="Picture 6" descr="http://im5-tub.yandex.net/i?id=368598131-32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212976"/>
            <a:ext cx="2808312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179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06 -0.06477 C -0.24653 -0.0687 -0.34879 -0.0724 -0.37518 -0.02498 C -0.40157 0.02244 -0.27292 0.18321 -0.30174 0.21999 C -0.33108 0.25677 -0.50348 0.16424 -0.55105 0.19547 C -0.59862 0.22669 -0.64966 0.37104 -0.58681 0.40689 C -0.52396 0.44275 -0.22466 0.47629 -0.17466 0.4099 C -0.12362 0.34351 -0.31893 0.02961 -0.28334 0.00879 C -0.24775 -0.01203 -0.01407 0.24312 0.03976 0.28429 C 0.09358 0.32547 0.06667 0.29031 0.03976 0.25538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08281 C 0.09115 -0.17673 0.19427 -0.27064 0.24323 -0.27434 C 0.29219 -0.27804 0.24913 -0.12375 0.28229 -0.10432 C 0.31545 -0.08489 0.45799 -0.21235 0.44219 -0.15776 C 0.42639 -0.10317 0.16337 0.17372 0.18698 0.22346 C 0.21059 0.27319 0.52257 0.12445 0.58351 0.14088 C 0.64444 0.1573 0.52847 0.32825 0.55243 0.32154 C 0.57639 0.31483 0.81823 0.11428 0.72726 0.10086 C 0.63628 0.08744 0.12656 0.21698 0.00642 0.24035 " pathEditMode="relative" rAng="0" ptsTypes="aaaaaaaaA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00" y="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9.13717E-7 C 0.12083 -0.12144 0.24184 -0.24289 0.23785 -0.29563 C 0.23385 -0.34837 0.02622 -0.26926 -0.02414 -0.31714 C -0.07449 -0.36502 -0.01077 -0.55448 -0.06442 -0.58362 C -0.11806 -0.61277 -0.31251 -0.54198 -0.34602 -0.49179 C -0.37952 -0.44159 -0.26789 -0.34536 -0.26563 -0.28175 C -0.26338 -0.21814 -0.34237 -0.16771 -0.3323 -0.11034 C -0.32223 -0.05297 -0.22553 0.03447 -0.2047 0.06269 " pathEditMode="relative" ptsTypes="aaaaaaaA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паровоз? Где киса? Где утка?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im5-tub.yandex.net/i?id=113844862-4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96752"/>
            <a:ext cx="2880320" cy="2508870"/>
          </a:xfrm>
          <a:prstGeom prst="rect">
            <a:avLst/>
          </a:prstGeom>
          <a:noFill/>
        </p:spPr>
      </p:pic>
      <p:pic>
        <p:nvPicPr>
          <p:cNvPr id="19460" name="Picture 4" descr="http://im4-tub.yandex.net/i?id=204098410-0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2160240" cy="2376264"/>
          </a:xfrm>
          <a:prstGeom prst="rect">
            <a:avLst/>
          </a:prstGeom>
          <a:noFill/>
        </p:spPr>
      </p:pic>
      <p:pic>
        <p:nvPicPr>
          <p:cNvPr id="19462" name="Picture 6" descr="http://im2-tub.yandex.net/i?id=150397704-59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429000"/>
            <a:ext cx="2520280" cy="2304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094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4 -0.06014 C 0.03055 0.00023 -0.05729 0.06061 -0.10226 0.0377 C -0.14723 0.0148 -0.10243 -0.17118 -0.15157 -0.19801 C -0.2007 -0.22484 -0.39358 -0.17465 -0.39757 -0.12306 C -0.40157 -0.07148 -0.19236 0.04742 -0.1757 0.11126 C -0.15903 0.17511 -0.27761 0.23548 -0.29757 0.25977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4 0.05205 C 0.1559 0.02869 0.26354 0.00532 0.31962 0.04742 C 0.3757 0.08952 0.42917 0.26024 0.38524 0.30465 C 0.34132 0.34907 0.03941 0.29286 0.05642 0.31391 C 0.07344 0.33496 0.38906 0.42263 0.4875 0.43026 C 0.58594 0.43789 0.62083 0.37174 0.64722 0.35994 " pathEditMode="relative" rAng="0" ptsTypes="aaaaaA">
                                      <p:cBhvr>
                                        <p:cTn id="1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1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5 0.01365 C 0.18368 0.07009 0.30712 0.12676 0.34289 0.0886 C 0.37865 0.05043 0.34219 -0.15915 0.27518 -0.21605 C 0.20816 -0.27296 -0.01232 -0.30419 -0.05937 -0.25283 C -0.10659 -0.20148 0.04236 0.05482 -0.00764 0.09184 C -0.05764 0.12885 -0.31319 -0.0266 -0.35937 -0.03077 C -0.40555 -0.03493 -0.29722 0.05135 -0.28472 0.06731 " pathEditMode="relative" rAng="0" ptsTypes="aaaaaaA">
                                      <p:cBhvr>
                                        <p:cTn id="14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шапка? Где карандаш? Где солнышко?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im2-tub.yandex.net/i?id=29225068-3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2448272" cy="2127871"/>
          </a:xfrm>
          <a:prstGeom prst="rect">
            <a:avLst/>
          </a:prstGeom>
          <a:noFill/>
        </p:spPr>
      </p:pic>
      <p:pic>
        <p:nvPicPr>
          <p:cNvPr id="20484" name="Picture 4" descr="http://im3-tub.yandex.net/i?id=131770634-49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437112"/>
            <a:ext cx="2448272" cy="2084438"/>
          </a:xfrm>
          <a:prstGeom prst="rect">
            <a:avLst/>
          </a:prstGeom>
          <a:noFill/>
        </p:spPr>
      </p:pic>
      <p:pic>
        <p:nvPicPr>
          <p:cNvPr id="20486" name="Picture 6" descr="http://im7-tub.yandex.net/i?id=19317580-49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437112"/>
            <a:ext cx="2339752" cy="20768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670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4455E-6 L -0.00399 -0.490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77423E-6 L 1.11111E-6 -0.382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6732 L -0.00191 -0.507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мак? Где яблоко? Где кубик?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7-tub.yandex.net/i?id=275906686-0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2592288" cy="2016224"/>
          </a:xfrm>
          <a:prstGeom prst="rect">
            <a:avLst/>
          </a:prstGeom>
          <a:noFill/>
        </p:spPr>
      </p:pic>
      <p:pic>
        <p:nvPicPr>
          <p:cNvPr id="21508" name="Picture 4" descr="http://im6-tub.yandex.net/i?id=50446086-66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340768"/>
            <a:ext cx="2808312" cy="2232248"/>
          </a:xfrm>
          <a:prstGeom prst="rect">
            <a:avLst/>
          </a:prstGeom>
          <a:noFill/>
        </p:spPr>
      </p:pic>
      <p:pic>
        <p:nvPicPr>
          <p:cNvPr id="21510" name="Picture 6" descr="http://im6-tub.yandex.net/i?id=11952268-4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340768"/>
            <a:ext cx="2808312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564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4617E-6 L -4.44444E-6 0.461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66343E-6 L -0.00382 0.173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15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мышку? Зайку? Мишку? Поросёнка?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im2-tub.yandex.net/i?id=196007267-0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2736304" cy="2868910"/>
          </a:xfrm>
          <a:prstGeom prst="rect">
            <a:avLst/>
          </a:prstGeom>
          <a:noFill/>
        </p:spPr>
      </p:pic>
      <p:pic>
        <p:nvPicPr>
          <p:cNvPr id="22532" name="Picture 4" descr="http://im6-tub.yandex.net/i?id=91223569-6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08920"/>
            <a:ext cx="2448272" cy="2868910"/>
          </a:xfrm>
          <a:prstGeom prst="rect">
            <a:avLst/>
          </a:prstGeom>
          <a:noFill/>
        </p:spPr>
      </p:pic>
      <p:pic>
        <p:nvPicPr>
          <p:cNvPr id="22534" name="Picture 6" descr="http://im8-tub.yandex.net/i?id=252676081-6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708920"/>
            <a:ext cx="2160240" cy="2868910"/>
          </a:xfrm>
          <a:prstGeom prst="rect">
            <a:avLst/>
          </a:prstGeom>
          <a:noFill/>
        </p:spPr>
      </p:pic>
      <p:pic>
        <p:nvPicPr>
          <p:cNvPr id="22536" name="Picture 8" descr="http://im0-tub.yandex.net/i?id=306592788-08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636912"/>
            <a:ext cx="2051720" cy="304264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244408" y="2348880"/>
            <a:ext cx="899592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5085184"/>
            <a:ext cx="899592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60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чём ты будешь спать? </a:t>
            </a:r>
            <a:br>
              <a:rPr lang="ru-RU" dirty="0" smtClean="0"/>
            </a:br>
            <a:r>
              <a:rPr lang="ru-RU" dirty="0" smtClean="0"/>
              <a:t>Что нужно, чтобы есть кашу?</a:t>
            </a:r>
            <a:br>
              <a:rPr lang="ru-RU" dirty="0" smtClean="0"/>
            </a:br>
            <a:r>
              <a:rPr lang="ru-RU" dirty="0" smtClean="0"/>
              <a:t>Чем можно рисовать?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http://im2-tub.yandex.net/i?id=100570660-3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952328" cy="1800200"/>
          </a:xfrm>
          <a:prstGeom prst="rect">
            <a:avLst/>
          </a:prstGeom>
          <a:noFill/>
        </p:spPr>
      </p:pic>
      <p:pic>
        <p:nvPicPr>
          <p:cNvPr id="23556" name="Picture 4" descr="http://im8-tub.yandex.net/i?id=227017310-07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772816"/>
            <a:ext cx="2448272" cy="1872208"/>
          </a:xfrm>
          <a:prstGeom prst="rect">
            <a:avLst/>
          </a:prstGeom>
          <a:noFill/>
        </p:spPr>
      </p:pic>
      <p:pic>
        <p:nvPicPr>
          <p:cNvPr id="23558" name="Picture 6" descr="http://im0-tub.yandex.net/i?id=125925785-07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916832"/>
            <a:ext cx="2664296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929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-2.79436E-6 C -0.02413 0.06547 -0.00868 0.12515 0.01806 0.16401 C 0.01806 0.16586 0.06059 0.21814 0.06059 0.21606 C 0.08403 0.2452 0.09844 0.28545 0.09844 0.32802 C 0.09844 0.41314 0.04306 0.48046 -0.02569 0.48254 C -0.09479 0.48046 -0.14948 0.41314 -0.14948 0.32802 C -0.14948 0.28545 -0.13559 0.2452 -0.11198 0.21606 C -0.11198 0.21814 -0.06962 0.16586 -0.06962 0.16401 C -0.04288 0.12515 -0.02726 0.06547 -0.02569 -2.79436E-6 Z " pathEditMode="relative" rAng="0" ptsTypes="fffffffff">
                                      <p:cBhvr>
                                        <p:cTn id="6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2 0.00139 C 0.0408 -0.00855 0.02118 -0.01573 0.00174 -0.01573 C -0.08993 -0.01573 -0.16128 0.09276 -0.16128 0.22531 C -0.16128 0.35554 -0.08993 0.46288 0.00174 0.46288 C 0.02118 0.46288 0.0408 0.45709 0.0592 0.44738 C -0.00243 0.41291 -0.04531 0.32663 -0.04531 0.22531 C -0.04531 0.12191 -0.00243 0.03586 0.0592 0.00139 Z " pathEditMode="relative" rAng="0" ptsTypes="fffffff">
                                      <p:cBhvr>
                                        <p:cTn id="10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4419 C 0.01198 0.00185 0.03299 -0.05852 0.05799 -0.05852 C 0.09497 -0.05852 0.125 0.0044 0.125 0.08397 C 0.125 0.10942 0.12205 0.13301 0.11597 0.15429 C 0.11702 0.15429 -2.5E-6 0.46982 -2.5E-6 0.47236 C -2.5E-6 0.46982 -0.11701 0.15429 -0.11597 0.15429 C -0.12205 0.13301 -0.125 0.10942 -0.125 0.08397 C -0.125 0.0044 -0.09496 -0.05852 -0.05694 -0.05852 C -0.03298 -0.05852 -0.01198 0.00185 -2.5E-6 0.04419 Z " pathEditMode="relative" rAng="0" ptsTypes="fffffffff">
                                      <p:cBhvr>
                                        <p:cTn id="14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 взять, когда идёт дождь?</a:t>
            </a:r>
            <a:br>
              <a:rPr lang="ru-RU" dirty="0" smtClean="0"/>
            </a:br>
            <a:r>
              <a:rPr lang="ru-RU" dirty="0" smtClean="0"/>
              <a:t>Чем можно копать?</a:t>
            </a:r>
            <a:br>
              <a:rPr lang="ru-RU" dirty="0" smtClean="0"/>
            </a:br>
            <a:r>
              <a:rPr lang="ru-RU" dirty="0" smtClean="0"/>
              <a:t>Чем будем резать бумагу?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im8-tub.yandex.net/i?id=57615164-3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3312368" cy="2024236"/>
          </a:xfrm>
          <a:prstGeom prst="rect">
            <a:avLst/>
          </a:prstGeom>
          <a:noFill/>
        </p:spPr>
      </p:pic>
      <p:pic>
        <p:nvPicPr>
          <p:cNvPr id="24580" name="Picture 4" descr="http://im4-tub.yandex.net/i?id=388093790-3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2952328" cy="2580878"/>
          </a:xfrm>
          <a:prstGeom prst="rect">
            <a:avLst/>
          </a:prstGeom>
          <a:noFill/>
        </p:spPr>
      </p:pic>
      <p:pic>
        <p:nvPicPr>
          <p:cNvPr id="24582" name="Picture 6" descr="http://im4-tub.yandex.net/i?id=17488925-52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852936"/>
            <a:ext cx="2483768" cy="19838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132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 -0.13625 C 0.01424 -0.11682 0.03056 -0.10456 0.04479 -0.09947 C 0.06597 -0.09993 0.08698 -0.10016 0.10816 -0.10109 C 0.11719 -0.10155 0.12413 -0.10965 0.13229 -0.11335 C 0.13385 -0.11543 0.13507 -0.11774 0.13681 -0.11936 C 0.13785 -0.12029 0.13941 -0.12006 0.14028 -0.12098 C 0.14132 -0.12214 0.14149 -0.12445 0.14253 -0.12561 C 0.14583 -0.12931 0.15417 -0.13741 0.15868 -0.13926 C 0.17101 -0.1499 0.18941 -0.1529 0.20347 -0.15452 C 0.26042 -0.15313 0.24931 -0.15846 0.28056 -0.14388 C 0.28177 -0.14226 0.28264 -0.14041 0.28403 -0.13926 C 0.28507 -0.13833 0.28646 -0.13879 0.28733 -0.13787 C 0.28837 -0.13671 0.28872 -0.13463 0.28976 -0.13324 C 0.2908 -0.13185 0.29201 -0.13116 0.29323 -0.13 C 0.2974 -0.12168 0.30156 -0.11381 0.30573 -0.10548 C 0.30729 -0.09785 0.30885 -0.09022 0.31042 -0.08258 C 0.30972 -0.06176 0.31198 -0.031 0.30122 -0.01226 C 0.29844 0.00231 0.29062 0.01457 0.28403 0.02614 C 0.27899 0.03493 0.27448 0.04372 0.2691 0.05205 C 0.26007 0.06616 0.27344 0.04256 0.25747 0.06431 C 0.24167 0.08605 0.21979 0.09762 0.19774 0.10271 C 0.1691 0.10109 0.16736 0.09993 0.13906 0.10271 C 0.12865 0.10363 0.11927 0.1108 0.1092 0.11335 C 0.1033 0.11682 0.09705 0.11913 0.0908 0.12098 C 0.08576 0.12468 0.08038 0.12815 0.07483 0.13023 C 0.06684 0.1374 0.07049 0.13532 0.06441 0.13787 C 0.05833 0.14319 0.06094 0.15198 0.06441 0.15938 C 0.06528 0.16123 0.06684 0.16239 0.06788 0.16401 C 0.06875 0.16539 0.06944 0.16701 0.07014 0.16863 C 0.07205 0.17303 0.07222 0.17858 0.07483 0.18228 C 0.07847 0.1876 0.08455 0.19246 0.08976 0.19454 C 0.09375 0.20264 0.09497 0.20518 0.09653 0.21443 C 0.09618 0.22207 0.09635 0.22993 0.09549 0.23757 C 0.09392 0.25075 0.07378 0.25769 0.06788 0.26185 C 0.04583 0.27712 0.01753 0.28152 -0.00677 0.28499 C -0.01753 0.28452 -0.0283 0.28476 -0.03906 0.28337 C -0.04688 0.28244 -0.06042 0.2725 -0.06771 0.2681 C -0.08247 0.25931 -0.09358 0.25422 -0.10677 0.24196 C -0.11146 0.23757 -0.11806 0.2341 -0.12188 0.22831 C -0.12674 0.22091 -0.13125 0.21351 -0.13559 0.20541 C -0.13872 0.19963 -0.13941 0.1913 -0.14253 0.18529 C -0.14514 0.17442 -0.15122 0.16516 -0.15625 0.15637 C -0.16701 0.13764 -0.17813 0.12237 -0.19427 0.11196 C -0.19774 0.10687 -0.20347 0.10433 -0.20799 0.10109 C -0.21285 0.09762 -0.21788 0.09183 -0.22292 0.08883 C -0.22726 0.08628 -0.23333 0.08559 -0.23785 0.0842 C -0.25365 0.08466 -0.26927 0.08489 -0.28507 0.08582 C -0.2974 0.08651 -0.30972 0.09368 -0.32188 0.09646 C -0.33924 0.10502 -0.36042 0.11312 -0.37344 0.13185 C -0.37743 0.14689 -0.37101 0.12352 -0.37691 0.14249 C -0.37778 0.1455 -0.37934 0.15175 -0.37934 0.15198 C -0.38003 0.16169 -0.38056 0.17002 -0.38264 0.17927 C -0.38229 0.18806 -0.38247 0.19685 -0.3816 0.20541 C -0.38056 0.21628 -0.36545 0.22878 -0.35972 0.23294 C -0.35365 0.23733 -0.34444 0.24011 -0.33785 0.24196 C -0.33594 0.24242 -0.33212 0.24358 -0.33212 0.24381 C -0.31406 0.24312 -0.29618 0.24289 -0.27813 0.24196 C -0.2684 0.2415 -0.26076 0.23595 -0.25174 0.23294 C -0.24497 0.23063 -0.23767 0.23039 -0.2309 0.22831 C -0.2217 0.2223 -0.21354 0.2179 -0.20347 0.21605 C -0.19965 0.2142 -0.19583 0.21281 -0.19184 0.21143 C -0.18733 0.2068 -0.18316 0.20541 -0.17813 0.20217 C -0.17205 0.19801 -0.1658 0.19315 -0.15972 0.18853 C -0.15104 0.18205 -0.14306 0.17349 -0.13438 0.16701 C -0.12726 0.16169 -0.11979 0.15776 -0.11267 0.15313 C -0.10816 0.15013 -0.10486 0.14596 -0.1 0.14411 C -0.09358 0.13555 -0.08576 0.1263 -0.07813 0.11959 C -0.07378 0.10733 -0.07865 0.11867 -0.07118 0.10872 C -0.06701 0.10317 -0.06563 0.09785 -0.06094 0.09345 C -0.05781 0.08721 -0.05313 0.08027 -0.05052 0.07356 C -0.04826 0.06731 -0.0467 0.06246 -0.04358 0.05667 C -0.04219 0.0502 -0.03802 0.04464 -0.03438 0.03979 C -0.03212 0.03007 -0.03507 0.04048 -0.0309 0.03215 C -0.02604 0.02267 -0.02396 0.01365 -0.01597 0.00763 C -0.01111 0.00393 -0.00503 0.00347 2.77778E-7 5.73676E-7 " pathEditMode="relative" rAng="0" ptsTypes="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1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8 0.00231 C -0.02604 0.01827 -0.03038 0.03493 -0.03681 0.04973 C -0.04045 0.05829 -0.04566 0.06454 -0.04948 0.07287 C -0.05434 0.08327 -0.05972 0.09877 -0.06893 0.1034 C -0.0757 0.11173 -0.08438 0.11543 -0.09306 0.11867 C -0.10677 0.12376 -0.11893 0.12908 -0.13351 0.13093 C -0.1566 0.13902 -0.16129 0.13347 -0.19775 0.13255 C -0.19896 0.13208 -0.20018 0.13139 -0.20122 0.13093 C -0.20243 0.13046 -0.20365 0.13 -0.20469 0.12954 C -0.20712 0.12861 -0.21163 0.1263 -0.21163 0.12653 C -0.21858 0.11936 -0.229 0.11404 -0.23681 0.10941 C -0.23837 0.10849 -0.23993 0.10756 -0.24132 0.10641 C -0.24219 0.10571 -0.24288 0.10409 -0.24375 0.1034 C -0.25174 0.09715 -0.26025 0.09183 -0.26788 0.08513 C -0.2691 0.08397 -0.27327 0.07633 -0.27361 0.07587 C -0.279 0.06893 -0.28438 0.06153 -0.28976 0.05436 C -0.29323 0.04973 -0.29462 0.04441 -0.29896 0.04071 C -0.304 0.0303 -0.31111 0.02729 -0.31962 0.02383 C -0.34323 0.02475 -0.35226 0.02429 -0.37136 0.02984 C -0.37483 0.03308 -0.37656 0.03585 -0.38056 0.03747 C -0.38299 0.05181 -0.38681 0.07749 -0.39306 0.08952 C -0.39722 0.11103 -0.40781 0.1337 -0.42066 0.14781 C -0.42552 0.15313 -0.42691 0.15938 -0.43334 0.16169 C -0.44341 0.17233 -0.45417 0.18552 -0.46667 0.19061 C -0.48212 0.20518 -0.50226 0.20796 -0.52066 0.2105 C -0.54792 0.21813 -0.58091 0.2179 -0.60799 0.20449 C -0.61163 0.20009 -0.61302 0.19523 -0.61615 0.19061 C -0.6158 0.18552 -0.6158 0.18043 -0.61493 0.17534 C -0.61337 0.16678 -0.59705 0.16401 -0.59202 0.16308 C -0.57413 0.16424 -0.56216 0.16562 -0.54601 0.17071 C -0.54306 0.17511 -0.53559 0.17835 -0.53108 0.17997 C -0.52986 0.18089 -0.52882 0.18205 -0.52761 0.18297 C -0.52656 0.18367 -0.52518 0.1839 -0.52413 0.18459 C -0.51927 0.18829 -0.5158 0.19315 -0.51042 0.19523 C -0.50521 0.20032 -0.49913 0.20796 -0.49306 0.2105 C -0.48611 0.22045 -0.47622 0.22577 -0.46667 0.22901 C -0.45799 0.23803 -0.44514 0.2452 -0.43455 0.2489 C -0.42743 0.25491 -0.4099 0.26209 -0.40122 0.26417 C -0.39705 0.26509 -0.39271 0.26625 -0.38854 0.26717 C -0.38629 0.26764 -0.3816 0.26879 -0.3816 0.26903 C -0.35729 0.26764 -0.34913 0.26741 -0.32986 0.26278 C -0.32031 0.25746 -0.31007 0.25237 -0.3 0.2489 C -0.2967 0.24589 -0.2941 0.24265 -0.2908 0.23965 C -0.29028 0.23757 -0.28906 0.23572 -0.28854 0.23363 C -0.2875 0.22901 -0.28629 0.21975 -0.28629 0.21999 C -0.28681 0.2142 -0.28611 0.20819 -0.28733 0.20287 C -0.28941 0.19385 -0.30799 0.17974 -0.31493 0.17696 C -0.33802 0.17835 -0.33455 0.17904 -0.35052 0.18297 C -0.35591 0.18714 -0.36198 0.19107 -0.36788 0.19385 C -0.37084 0.19963 -0.37396 0.20379 -0.37587 0.2105 C -0.37483 0.2334 -0.37361 0.24983 -0.36441 0.26879 C -0.36094 0.27573 -0.36111 0.27758 -0.35521 0.27943 C -0.35191 0.28175 -0.34809 0.28684 -0.34479 0.28869 C -0.32639 0.2991 -0.3066 0.30002 -0.28733 0.30557 C -0.26979 0.30488 -0.25174 0.30835 -0.23455 0.30257 C -0.22761 0.30025 -0.21406 0.29493 -0.21406 0.29516 C -0.20868 0.29008 -0.19861 0.2873 -0.19202 0.28568 C -0.1816 0.27643 -0.18785 0.28082 -0.17361 0.27342 L -0.17361 0.27365 C -0.15972 0.26209 -0.14531 0.25214 -0.13229 0.23826 C -0.125 0.23039 -0.1165 0.22461 -0.1092 0.21675 C -0.10625 0.21351 -0.1 0.20749 -0.1 0.20773 C -0.09705 0.19477 -0.10174 0.21328 -0.09549 0.19685 C -0.09427 0.19361 -0.0941 0.18968 -0.09306 0.18621 C -0.09393 0.18159 -0.0941 0.17673 -0.09549 0.17233 C -0.09809 0.16401 -0.11042 0.16007 -0.11615 0.15845 C -0.1257 0.15892 -0.13542 0.15776 -0.14497 0.16007 C -0.14844 0.161 -0.15087 0.16516 -0.15434 0.16771 C -0.15538 0.16863 -0.15781 0.17071 -0.15781 0.17095 C -0.15972 0.1765 -0.16077 0.18228 -0.1632 0.1876 C -0.1632 0.19824 -0.1632 0.20911 -0.16233 0.21975 C -0.16198 0.2216 -0.15313 0.23294 -0.15191 0.23502 C -0.14427 0.24659 -0.13351 0.25862 -0.12188 0.26278 C -0.11146 0.27064 -0.10035 0.27458 -0.08854 0.27643 C -0.06059 0.27527 -0.06181 0.27943 -0.04479 0.2718 C -0.0382 0.26879 -0.03872 0.26856 -0.03229 0.26278 C -0.03108 0.26162 -0.02882 0.25954 -0.02882 0.25977 C -0.02795 0.25792 -0.02743 0.2563 -0.02639 0.25491 C -0.02552 0.25376 -0.02396 0.2533 -0.02309 0.25191 C -0.01788 0.24381 -0.01597 0.2334 -0.01042 0.226 C -0.00712 0.21351 -0.01163 0.22947 -0.00695 0.21675 C -0.00434 0.20958 -0.0033 0.20194 2.5E-6 0.19523 C 0.00139 0.18876 0.00364 0.18321 0.00573 0.17696 C 0.00937 0.16562 0.01163 0.15221 0.01371 0.14018 C 0.01406 0.12792 0.01406 0.11566 0.01493 0.1034 C 0.01528 0.09877 0.01719 0.08952 0.01719 0.08975 C 0.01753 0.08397 0.01788 0.07842 0.0184 0.07287 C 0.01875 0.06986 0.01944 0.06361 0.01944 0.06384 " pathEditMode="relative" rAng="0" ptsTypes="fffffffffffffffffffffff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85 0.00185 C -0.07952 0.00138 -0.07101 0.00115 -0.06268 0.00023 C -0.05434 -0.0007 -0.0467 -0.00718 -0.03854 -0.0088 C -0.02952 -0.01296 -0.02101 -0.01874 -0.01198 -0.02267 C -0.00799 -0.02638 -0.004 -0.02799 0.00052 -0.03031 C 0.00399 -0.03447 0.00885 -0.03748 0.01319 -0.03956 C 0.02569 -0.05228 0.03889 -0.06454 0.05 -0.07935 C 0.05416 -0.08513 0.05902 -0.09485 0.06267 -0.10086 C 0.06371 -0.10294 0.06597 -0.10688 0.06597 -0.10664 C 0.06892 -0.11937 0.07066 -0.1307 0.0717 -0.14366 C 0.07066 -0.16586 0.0743 -0.1728 0.06041 -0.17882 C 0.05347 -0.17835 0.04652 -0.17835 0.03958 -0.17743 C 0.02378 -0.17558 0.01337 -0.15777 0.00972 -0.13903 C 0.01007 -0.12422 0.00989 -0.10942 0.01093 -0.09462 C 0.01146 -0.08652 0.01805 -0.08074 0.02135 -0.07472 C 0.02569 -0.06663 0.0283 -0.05691 0.03281 -0.04881 C 0.03402 -0.04326 0.0467 -0.0236 0.05121 -0.01967 C 0.05468 -0.01273 0.06093 -0.0088 0.06597 -0.0044 C 0.07274 0.00138 0.0776 0.00948 0.08559 0.01249 C 0.10937 0.03377 0.1401 0.05181 0.1684 0.05852 C 0.18715 0.07101 0.21128 0.07356 0.23125 0.07541 C 0.25555 0.07448 0.27899 0.07564 0.30295 0.06916 C 0.30764 0.06453 0.30972 0.05783 0.30521 0.04927 C 0.30295 0.04533 0.29913 0.04418 0.296 0.04163 C 0.28715 0.03423 0.27639 0.03192 0.26614 0.02937 C 0.25955 0.02984 0.25295 0.02984 0.246 0.03099 C 0.2342 0.03307 0.2283 0.04626 0.22239 0.05852 C 0.22066 0.06893 0.21805 0.07888 0.21545 0.08905 C 0.21423 0.11149 0.21198 0.13671 0.22135 0.1566 C 0.22968 0.17441 0.25208 0.19176 0.26614 0.20101 C 0.27569 0.20726 0.28402 0.21628 0.29375 0.22229 C 0.30191 0.22738 0.31059 0.22993 0.31892 0.23455 C 0.34479 0.24913 0.37135 0.26023 0.4 0.2637 C 0.43906 0.27457 0.45764 0.27087 0.4868 0.25445 C 0.4901 0.24867 0.49114 0.24404 0.49357 0.23779 C 0.49566 0.21929 0.49444 0.20772 0.48316 0.19639 C 0.47534 0.18852 0.48055 0.19107 0.47291 0.18875 C 0.45989 0.1795 0.44444 0.18482 0.42986 0.18551 C 0.41493 0.19407 0.43402 0.18251 0.41892 0.19477 C 0.40955 0.20171 0.40104 0.20703 0.39253 0.21466 C 0.38507 0.22137 0.37777 0.23085 0.36909 0.23455 C 0.36284 0.24103 0.35642 0.24681 0.35 0.25306 C 0.33316 0.26902 0.34271 0.26393 0.33385 0.26833 C 0.3033 0.29932 0.26406 0.30464 0.22691 0.30811 C 0.15937 0.30603 0.1908 0.30858 0.15694 0.30048 C 0.15208 0.29747 0.14757 0.29539 0.14288 0.29123 C 0.13715 0.28614 0.13333 0.28036 0.12691 0.27758 C 0.12326 0.27249 0.11857 0.2681 0.11423 0.2637 C 0.11163 0.24774 0.11302 0.25445 0.11093 0.24381 C 0.11146 0.23664 0.11163 0.22923 0.11319 0.22229 C 0.11527 0.21189 0.13055 0.20471 0.13715 0.2024 C 0.14288 0.20286 0.14896 0.20286 0.15468 0.20402 C 0.16441 0.2061 0.17135 0.22391 0.17413 0.23455 C 0.17361 0.25283 0.17673 0.28198 0.1592 0.28822 C 0.14496 0.29956 0.12639 0.30071 0.11093 0.30811 C 0.10798 0.3095 0.10573 0.31182 0.10295 0.31274 C 0.09809 0.31436 0.08802 0.31575 0.08802 0.31598 C 0.07708 0.32199 0.07014 0.32223 0.05798 0.32338 C 0.04739 0.32708 0.03663 0.32755 0.02587 0.32963 C -0.06684 0.32662 -0.03837 0.34096 -0.07761 0.31876 C -0.07882 0.31737 -0.07969 0.31552 -0.08108 0.31436 C -0.08212 0.31343 -0.08368 0.3139 -0.08455 0.31274 C -0.08837 0.30835 -0.08924 0.30441 -0.09375 0.30048 C -0.09532 0.29377 -0.09775 0.29215 -0.10052 0.2866 C -0.10191 0.28383 -0.10261 0.28036 -0.104 0.27758 C -0.10504 0.27527 -0.10625 0.27342 -0.10747 0.27133 C -0.10973 0.26254 -0.1132 0.25167 -0.11667 0.24381 C -0.12587 0.18644 -0.11025 0.13763 -0.07188 0.11219 C -0.06615 0.10386 -0.06042 0.10062 -0.05226 0.09831 C -0.03993 0.08767 -0.029 0.07911 -0.01441 0.07541 C -0.00903 0.07402 -0.00365 0.07217 0.00173 0.07078 C 0.00434 0.07009 0.00972 0.06916 0.00972 0.06939 " pathEditMode="relative" rAng="0" ptsTypes="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можно надеть на голову?</a:t>
            </a:r>
            <a:br>
              <a:rPr lang="ru-RU" dirty="0" smtClean="0"/>
            </a:br>
            <a:r>
              <a:rPr lang="ru-RU" dirty="0" smtClean="0"/>
              <a:t>Что нужно, чтобы вымыть ручки?</a:t>
            </a:r>
            <a:br>
              <a:rPr lang="ru-RU" dirty="0" smtClean="0"/>
            </a:br>
            <a:r>
              <a:rPr lang="ru-RU" dirty="0" smtClean="0"/>
              <a:t>Во что мы будем играть?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im3-tub.yandex.net/i?id=279994338-1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3275856" cy="2808312"/>
          </a:xfrm>
          <a:prstGeom prst="rect">
            <a:avLst/>
          </a:prstGeom>
          <a:noFill/>
        </p:spPr>
      </p:pic>
      <p:pic>
        <p:nvPicPr>
          <p:cNvPr id="25604" name="Picture 4" descr="http://im6-tub.yandex.net/i?id=345002229-37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564904"/>
            <a:ext cx="2952328" cy="2592288"/>
          </a:xfrm>
          <a:prstGeom prst="rect">
            <a:avLst/>
          </a:prstGeom>
          <a:noFill/>
        </p:spPr>
      </p:pic>
      <p:pic>
        <p:nvPicPr>
          <p:cNvPr id="25606" name="Picture 6" descr="http://im0-tub.yandex.net/i?id=381878468-44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636912"/>
            <a:ext cx="2987824" cy="2580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198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6.58108E-6 C 0.00624 -0.01273 0.00051 -0.03841 -0.00469 -0.05205 C -0.00574 -0.06061 -0.00678 -0.06778 -0.01042 -0.07495 C -0.01494 -0.09809 -0.02205 -0.11867 -0.0323 -0.13787 C -0.03803 -0.14875 -0.04219 -0.16101 -0.0507 -0.16841 C -0.0665 -0.19686 -0.10313 -0.21606 -0.12883 -0.22046 C -0.14202 -0.22786 -0.1573 -0.22809 -0.17136 -0.23133 C -0.1948 -0.23688 -0.21893 -0.24266 -0.24254 -0.24498 C -0.26355 -0.25215 -0.27119 -0.24752 -0.30122 -0.24659 C -0.31251 -0.24243 -0.29653 -0.24798 -0.31494 -0.24359 C -0.32344 -0.24151 -0.33178 -0.23804 -0.34028 -0.23595 C -0.34532 -0.23248 -0.34862 -0.23133 -0.35417 -0.22971 C -0.36025 -0.22416 -0.36824 -0.22393 -0.37483 -0.21907 C -0.38264 -0.21328 -0.37605 -0.21583 -0.38282 -0.21143 C -0.38646 -0.20912 -0.3908 -0.20773 -0.39428 -0.20519 C -0.40122 -0.2001 -0.40834 -0.19385 -0.41494 -0.1883 C -0.41667 -0.18691 -0.41893 -0.18645 -0.42084 -0.18529 C -0.42726 -0.18113 -0.43473 -0.17442 -0.44028 -0.16841 C -0.45018 -0.15777 -0.44428 -0.16286 -0.4507 -0.15314 C -0.45539 -0.14597 -0.46164 -0.13972 -0.46563 -0.13163 C -0.46928 -0.12446 -0.47101 -0.1159 -0.47483 -0.10873 C -0.47692 -0.09924 -0.48021 -0.09184 -0.48282 -0.08282 C -0.48317 -0.07912 -0.48317 -0.07542 -0.48403 -0.07195 C -0.48542 -0.06663 -0.48976 -0.05668 -0.48976 -0.05668 C -0.49063 -0.04812 -0.4908 -0.04095 -0.49428 -0.03378 C -0.49775 -0.01736 -0.49983 -6.58108E-6 -0.50244 0.01688 C -0.504 0.037 -0.50678 0.05644 -0.50817 0.07656 C -0.50747 0.14411 -0.51945 0.16816 -0.49549 0.20818 C -0.49133 0.21535 -0.49046 0.22044 -0.48508 0.22507 C -0.48074 0.23386 -0.47501 0.23872 -0.47014 0.24658 C -0.46928 0.24797 -0.46893 0.25005 -0.46789 0.25121 C -0.44254 0.27712 -0.46337 0.25421 -0.4507 0.26486 C -0.44514 0.26948 -0.43924 0.27642 -0.43334 0.28035 C -0.40695 0.29793 -0.37639 0.30603 -0.34723 0.30927 C -0.34115 0.31089 -0.3349 0.31205 -0.32883 0.3139 C -0.31667 0.31366 -0.27327 0.32384 -0.25296 0.30626 C -0.24514 0.27642 -0.26685 0.23155 -0.28855 0.22044 C -0.29879 0.21512 -0.30886 0.21466 -0.31962 0.21142 C -0.39619 0.21281 -0.39341 0.19638 -0.43577 0.23594 C -0.44133 0.24681 -0.44532 0.2563 -0.44949 0.26809 C -0.45087 0.27226 -0.45417 0.28035 -0.45417 0.28035 C -0.45608 0.29446 -0.45817 0.29747 -0.45521 0.31551 C -0.45435 0.32084 -0.44462 0.33263 -0.44254 0.33541 C -0.42952 0.35276 -0.40192 0.35947 -0.38508 0.36594 C -0.3724 0.3708 -0.35973 0.37681 -0.34723 0.38144 C -0.33681 0.38537 -0.32466 0.38607 -0.31389 0.38746 C -0.28751 0.39648 -0.21112 0.38931 -0.19428 0.38907 C -0.19271 0.38861 -0.19133 0.38769 -0.18976 0.38746 C -0.18629 0.38676 -0.18282 0.38676 -0.17935 0.38584 C -0.17084 0.38329 -0.16285 0.37867 -0.15417 0.37681 C -0.14532 0.37265 -0.13976 0.36941 -0.12987 0.36756 C -0.12362 0.36201 -0.11442 0.36085 -0.10695 0.35831 C -0.10139 0.35391 -0.09358 0.34721 -0.08751 0.34466 C -0.08386 0.3398 -0.08021 0.3361 -0.07587 0.3324 C -0.07275 0.32616 -0.06893 0.32546 -0.06442 0.32014 C -0.05799 0.31251 -0.05122 0.30279 -0.04601 0.294 C -0.04237 0.28776 -0.03803 0.27712 -0.03334 0.27249 C -0.02952 0.26879 -0.02709 0.26694 -0.02414 0.26185 C -0.01216 0.24149 -0.00244 0.21882 0.00798 0.19754 C 0.01215 0.17672 0.00607 0.20494 0.01145 0.1869 C 0.01562 0.17302 0.01701 0.15683 0.02065 0.14249 C 0.02343 0.13161 0.02361 0.11959 0.02638 0.10871 C 0.02673 0.08535 0.0269 0.06176 0.0276 0.03839 C 0.02777 0.03238 0.03091 0.02729 0.03091 0.02151 " pathEditMode="relative" ptsTypes="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-0.04788 C -0.02708 -0.04927 -0.02101 -0.05135 -0.01493 -0.0539 C -0.00625 -0.0613 -0.01719 -0.05251 -0.00677 -0.05852 C -0.00069 -0.06199 -0.00174 -0.06431 0.0059 -0.06616 C 0.01129 -0.07101 0.01892 -0.07171 0.02535 -0.07379 C 0.0316 -0.07795 0.03854 -0.07818 0.04497 -0.08142 C 0.05573 -0.08674 0.06771 -0.09715 0.0783 -0.10132 C 0.08403 -0.1071 0.09219 -0.11612 0.09896 -0.1182 C 0.10399 -0.12491 0.1099 -0.12931 0.11615 -0.13347 C 0.12101 -0.14041 0.12726 -0.14411 0.13108 -0.15198 C 0.13837 -0.18806 0.13247 -0.20888 0.11615 -0.23456 C 0.11302 -0.23965 0.11198 -0.24173 0.10695 -0.24381 C 0.10295 -0.24936 0.10087 -0.25237 0.09549 -0.25445 C 0.08958 -0.26047 0.08212 -0.26486 0.07483 -0.26671 C 0.06632 -0.27157 0.05747 -0.27134 0.04844 -0.27296 C 0.03785 -0.27781 0.0224 -0.27666 0.01163 -0.27758 C -0.00573 -0.27666 -0.01753 -0.27573 -0.03333 -0.27296 C -0.04358 -0.26926 -0.03108 -0.27342 -0.04705 -0.26995 C -0.0559 -0.2681 -0.06441 -0.26394 -0.07344 -0.26232 C -0.08542 -0.25399 -0.10087 -0.25098 -0.11371 -0.24543 C -0.11701 -0.24404 -0.12066 -0.24335 -0.12413 -0.24242 C -0.12604 -0.24196 -0.12986 -0.2408 -0.12986 -0.24057 C -0.13715 -0.23595 -0.14496 -0.23224 -0.15278 -0.22854 C -0.16337 -0.2179 -0.15851 -0.2216 -0.16667 -0.21628 C -0.17101 -0.21027 -0.17222 -0.20634 -0.17344 -0.19801 C -0.17309 -0.19153 -0.17326 -0.161 -0.16892 -0.14735 C -0.16111 -0.12306 -0.14236 -0.1034 -0.12639 -0.08906 C -0.12014 -0.08351 -0.11493 -0.07333 -0.10799 -0.07078 C -0.09705 -0.05667 -0.08663 -0.04904 -0.07239 -0.04164 C -0.06771 -0.03909 -0.06719 -0.03747 -0.06198 -0.03562 C -0.05712 -0.034 -0.04757 -0.03192 -0.04132 -0.02938 C -0.01996 -0.02059 0.00122 -0.0111 0.02309 -0.00486 C 0.02465 -0.00393 0.02604 -0.00254 0.02761 -0.00185 C 0.02951 -0.00092 0.0316 -0.00139 0.03333 -0.00023 C 0.04636 0.00833 0.02535 0.00093 0.04254 0.00578 C 0.05 0.01064 0.05833 0.01319 0.06563 0.01804 C 0.0717 0.02221 0.07847 0.03123 0.08507 0.03331 C 0.09566 0.04442 0.10538 0.05621 0.11511 0.06847 C 0.11424 0.07773 0.11424 0.08721 0.11267 0.09623 C 0.11233 0.09878 0.11024 0.10016 0.1092 0.10225 C 0.10417 0.11173 0.09722 0.12723 0.08854 0.12977 C 0.0816 0.13625 0.07257 0.14411 0.06441 0.14666 C 0.04445 0.16008 0.04132 0.15036 0.0059 0.14828 C -0.00799 0.14643 -0.01875 0.14458 -0.03333 0.14365 C -0.09983 0.14643 -0.08194 0.14342 -0.11371 0.14967 C -0.12118 0.15314 -0.12778 0.15614 -0.13559 0.1573 C -0.14271 0.16401 -0.15226 0.16262 -0.15972 0.16817 C -0.16562 0.17257 -0.17014 0.17835 -0.17569 0.18344 C -0.18489 0.20102 -0.18403 0.25191 -0.16996 0.26926 C -0.16701 0.28244 -0.14844 0.30858 -0.14132 0.3183 C -0.13628 0.32524 -0.14219 0.32177 -0.13559 0.32431 C -0.1309 0.3338 -0.11545 0.34213 -0.10677 0.34421 C -0.09705 0.35068 -0.08628 0.35022 -0.07569 0.35184 C -0.05347 0.35508 -0.03125 0.3604 -0.00903 0.3641 C 0.00017 0.36364 0.00938 0.36387 0.0184 0.36271 C 0.02083 0.36248 0.02535 0.35947 0.02535 0.35971 C 0.02761 0.35647 0.03004 0.35346 0.03229 0.35045 C 0.03316 0.3493 0.03455 0.34721 0.03455 0.34745 C 0.03559 0.34351 0.03715 0.34027 0.03802 0.33657 C 0.0408 0.32524 0.03993 0.31298 0.04254 0.30141 C 0.04184 0.26024 0.04636 0.24821 0.03802 0.22022 C 0.03559 0.19524 0.02917 0.17627 0.02431 0.1529 C 0.02274 0.14527 0.02205 0.13741 0.02083 0.12977 C 0.01997 0.11682 0.01875 0.10433 0.01736 0.0916 C 0.01701 0.08883 0.01632 0.07634 0.01389 0.07634 " pathEditMode="relative" rAng="0" ptsTypes="ffffff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72 -0.10779 C -0.08646 -0.1182 -0.08403 -0.12769 -0.07952 -0.13671 C -0.07848 -0.14319 -0.07622 -0.15059 -0.07257 -0.15521 C -0.07014 -0.16146 -0.06893 -0.16516 -0.06459 -0.16909 C -0.06007 -0.17835 -0.05469 -0.18922 -0.0474 -0.195 C -0.04479 -0.19708 -0.04184 -0.19778 -0.03924 -0.19963 C -0.03802 -0.20055 -0.03698 -0.20148 -0.03594 -0.20264 C -0.03507 -0.20356 -0.03438 -0.20495 -0.03351 -0.20564 C -0.03073 -0.20796 -0.02726 -0.20819 -0.02431 -0.21027 C -0.02049 -0.21281 -0.01823 -0.21628 -0.01407 -0.2179 C -0.00365 -0.22739 0.0085 -0.23132 0.02048 -0.23641 C 0.03125 -0.24103 0.04132 -0.24728 0.0526 -0.25006 C 0.06267 -0.257 0.05104 -0.24983 0.06649 -0.25468 C 0.07569 -0.25746 0.08333 -0.26232 0.09288 -0.26394 C 0.11857 -0.27319 0.14652 -0.27897 0.17326 -0.28221 C 0.18646 -0.28684 0.20121 -0.2873 0.21475 -0.28846 C 0.26944 -0.28753 0.29357 -0.28707 0.33767 -0.28221 C 0.35902 -0.27365 0.37882 -0.26023 0.39739 -0.24404 C 0.4033 -0.23895 0.40955 -0.23201 0.41475 -0.22554 C 0.41927 -0.21998 0.42222 -0.21328 0.42743 -0.20888 C 0.4335 -0.19199 0.4408 -0.17627 0.44461 -0.15822 C 0.44618 -0.14203 0.44826 -0.12537 0.45034 -0.10918 C 0.45121 -0.09206 0.45121 -0.07518 0.45486 -0.05875 C 0.45781 -0.0118 0.46406 0.0384 0.45382 0.08374 C 0.45295 0.0997 0.45104 0.11797 0.4434 0.13116 C 0.44027 0.14458 0.43611 0.15892 0.43073 0.17095 C 0.42934 0.17904 0.425 0.18483 0.42048 0.19084 C 0.41371 0.21652 0.39444 0.23178 0.37673 0.24266 C 0.37257 0.24867 0.37586 0.24543 0.36649 0.24913 C 0.35729 0.25284 0.34774 0.25654 0.33889 0.26139 C 0.32934 0.26047 0.31961 0.25954 0.31007 0.25839 C 0.29184 0.25584 0.28194 0.23525 0.26875 0.22161 C 0.2658 0.21004 0.25989 0.19639 0.26996 0.18783 C 0.27309 0.18136 0.27569 0.17881 0.28142 0.17719 C 0.29392 0.16887 0.30573 0.16632 0.31927 0.16331 C 0.3533 0.16609 0.35937 0.15984 0.38021 0.18598 C 0.38264 0.19269 0.38368 0.19755 0.38489 0.20472 C 0.38402 0.21328 0.38368 0.22207 0.38246 0.23063 C 0.37968 0.24983 0.35139 0.26001 0.33889 0.26301 C 0.33402 0.26718 0.32951 0.26718 0.32396 0.26903 C 0.31649 0.27157 0.30989 0.27504 0.30208 0.27643 C 0.29114 0.28175 0.28246 0.28591 0.271 0.2873 C 0.2658 0.28962 0.26128 0.29424 0.25607 0.29655 C 0.24427 0.30164 0.23802 0.30234 0.22743 0.30396 C 0.20225 0.32154 0.1625 0.32431 0.13541 0.3257 C 0.12118 0.32501 0.11007 0.3264 0.09739 0.32269 C 0.08159 0.31784 0.06666 0.30997 0.05034 0.30743 C 0.04618 0.30349 0.04201 0.3028 0.03767 0.29933 C 0.03333 0.29632 0.03038 0.29123 0.02621 0.2873 C 0.02465 0.28152 0.02274 0.27643 0.02152 0.27042 C 0.02239 0.25769 0.02135 0.24451 0.02396 0.23225 C 0.0243 0.2304 0.03628 0.2149 0.03889 0.21374 C 0.04409 0.20888 0.04045 0.21189 0.04566 0.20935 C 0.04878 0.20773 0.05486 0.20472 0.05486 0.20495 C 0.16111 0.2075 0.09323 0.19732 0.13541 0.21675 C 0.14271 0.2267 0.14392 0.22693 0.14809 0.23965 C 0.14722 0.24682 0.14705 0.25445 0.14566 0.26139 C 0.1434 0.27273 0.13194 0.28221 0.125 0.2873 C 0.12309 0.28846 0.121 0.29008 0.11927 0.29193 C 0.1184 0.29262 0.11788 0.29447 0.11701 0.29494 C 0.10746 0.3028 0.09132 0.30997 0.08021 0.31344 C 0.06771 0.32154 0.04618 0.32339 0.03194 0.3257 C 0.01458 0.33172 0.00434 0.32801 -0.01754 0.32732 C -0.03334 0.31969 -0.04514 0.30581 -0.0566 0.29054 C -0.05973 0.27643 -0.06372 0.26301 -0.06684 0.24913 C -0.07136 0.19801 -0.079 0.127 -0.03125 0.11289 C -0.0217 0.10595 -0.01111 0.10201 -0.00139 0.096 " pathEditMode="relative" rAng="0" ptsTypes="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Алалики</vt:lpstr>
      <vt:lpstr>Где мячик? Где кукла? Где дом?</vt:lpstr>
      <vt:lpstr>Где паровоз? Где киса? Где утка?</vt:lpstr>
      <vt:lpstr>Где шапка? Где карандаш? Где солнышко?</vt:lpstr>
      <vt:lpstr>Где мак? Где яблоко? Где кубик?</vt:lpstr>
      <vt:lpstr>Найди мышку? Зайку? Мишку? Поросёнка?</vt:lpstr>
      <vt:lpstr>На чём ты будешь спать?  Что нужно, чтобы есть кашу? Чем можно рисовать?</vt:lpstr>
      <vt:lpstr>Что нужно взять, когда идёт дождь? Чем можно копать? Чем будем резать бумагу?</vt:lpstr>
      <vt:lpstr>Что можно надеть на голову? Что нужно, чтобы вымыть ручки? Во что мы будем играть?</vt:lpstr>
      <vt:lpstr>Что нужно, чтобы позвонить,  почистить зубы, подмести пол?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Алалики</dc:title>
  <dc:creator>ANDREY</dc:creator>
  <cp:lastModifiedBy>ANDREY</cp:lastModifiedBy>
  <cp:revision>1</cp:revision>
  <dcterms:created xsi:type="dcterms:W3CDTF">2012-12-19T13:28:47Z</dcterms:created>
  <dcterms:modified xsi:type="dcterms:W3CDTF">2012-12-19T13:31:27Z</dcterms:modified>
</cp:coreProperties>
</file>