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80" autoAdjust="0"/>
    <p:restoredTop sz="94737" autoAdjust="0"/>
  </p:normalViewPr>
  <p:slideViewPr>
    <p:cSldViewPr>
      <p:cViewPr varScale="1">
        <p:scale>
          <a:sx n="45" d="100"/>
          <a:sy n="45" d="100"/>
        </p:scale>
        <p:origin x="-6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A989-35F0-4619-87F1-39C1EAB8298B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F5FE-4FB7-4F4C-B64B-F78DD6B546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A989-35F0-4619-87F1-39C1EAB8298B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F5FE-4FB7-4F4C-B64B-F78DD6B54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A989-35F0-4619-87F1-39C1EAB8298B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F5FE-4FB7-4F4C-B64B-F78DD6B54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A989-35F0-4619-87F1-39C1EAB8298B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F5FE-4FB7-4F4C-B64B-F78DD6B54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A989-35F0-4619-87F1-39C1EAB8298B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F83F5FE-4FB7-4F4C-B64B-F78DD6B54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A989-35F0-4619-87F1-39C1EAB8298B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F5FE-4FB7-4F4C-B64B-F78DD6B54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A989-35F0-4619-87F1-39C1EAB8298B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F5FE-4FB7-4F4C-B64B-F78DD6B54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A989-35F0-4619-87F1-39C1EAB8298B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F5FE-4FB7-4F4C-B64B-F78DD6B54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A989-35F0-4619-87F1-39C1EAB8298B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F5FE-4FB7-4F4C-B64B-F78DD6B54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A989-35F0-4619-87F1-39C1EAB8298B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F5FE-4FB7-4F4C-B64B-F78DD6B54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A989-35F0-4619-87F1-39C1EAB8298B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F5FE-4FB7-4F4C-B64B-F78DD6B54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8E6A989-35F0-4619-87F1-39C1EAB8298B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83F5FE-4FB7-4F4C-B64B-F78DD6B54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nais.info/art/peredv.html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42876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Историческая тема в живописи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/>
              <a:t>В.И.СУРИКОВ</a:t>
            </a:r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Савцова И.И.</a:t>
            </a:r>
          </a:p>
          <a:p>
            <a:pPr algn="r"/>
            <a:endParaRPr lang="ru-RU" sz="2800" dirty="0"/>
          </a:p>
        </p:txBody>
      </p:sp>
      <p:pic>
        <p:nvPicPr>
          <p:cNvPr id="4" name="Рисунок 3" descr="avtoport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386012"/>
            <a:ext cx="2667013" cy="3435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85776"/>
            <a:ext cx="8186766" cy="1417638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Степан Разин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stepan-r_0.t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15237"/>
            <a:ext cx="8229600" cy="4427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357214"/>
            <a:ext cx="8258204" cy="1417638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Взятие снежного городка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sneg_0.t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195" y="1166018"/>
            <a:ext cx="816960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i="1" dirty="0" smtClean="0">
                <a:solidFill>
                  <a:srgbClr val="C00000"/>
                </a:solidFill>
              </a:rPr>
              <a:t>Суриков был историческим </a:t>
            </a:r>
            <a:br>
              <a:rPr lang="ru-RU" sz="4000" i="1" dirty="0" smtClean="0">
                <a:solidFill>
                  <a:srgbClr val="C00000"/>
                </a:solidFill>
              </a:rPr>
            </a:br>
            <a:r>
              <a:rPr lang="ru-RU" sz="4000" i="1" dirty="0" smtClean="0">
                <a:solidFill>
                  <a:srgbClr val="C00000"/>
                </a:solidFill>
              </a:rPr>
              <a:t>живописцем по призванию, по самой сущности своего таланта </a:t>
            </a:r>
            <a:r>
              <a:rPr lang="ru-RU" sz="4000" i="1" dirty="0" smtClean="0">
                <a:solidFill>
                  <a:srgbClr val="C00000"/>
                </a:solidFill>
              </a:rPr>
              <a:t>  </a:t>
            </a:r>
            <a:r>
              <a:rPr lang="ru-RU" sz="4000" i="1" dirty="0" smtClean="0">
                <a:solidFill>
                  <a:srgbClr val="C00000"/>
                </a:solidFill>
              </a:rPr>
              <a:t>Для Сурикова история была чем-то до конца родным, близким и как бы лично пережитым. В своих картинах он не судит и не выносит приговор. Он как бы зовет вас пережить вместе с ним события прошлого, вместе с ним подумать о судьбах человеческих и судьбах народных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928934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Историческая живопись- это изображение значительных событий в развитии общества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4288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Вершиной </a:t>
            </a:r>
            <a:r>
              <a:rPr lang="ru-RU" sz="6000" dirty="0">
                <a:solidFill>
                  <a:srgbClr val="C00000"/>
                </a:solidFill>
              </a:rPr>
              <a:t> </a:t>
            </a:r>
            <a:r>
              <a:rPr lang="ru-RU" sz="6000" dirty="0" smtClean="0">
                <a:solidFill>
                  <a:srgbClr val="C00000"/>
                </a:solidFill>
              </a:rPr>
              <a:t>развития жанра исторической  живописи является творчество Василия Ивановича Сурикова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586758" cy="664371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Суриков Василий Иванович. 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(24 января 1848 – 19 марта 1916).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  <a:hlinkClick r:id="rId2"/>
              </a:rPr>
              <a:t>Художник-передвижник.</a:t>
            </a:r>
            <a:r>
              <a:rPr lang="ru-RU" b="1" i="1" dirty="0">
                <a:solidFill>
                  <a:srgbClr val="C00000"/>
                </a:solidFill>
              </a:rPr>
              <a:t> «Он угадывал русскую историю не сквозь исторические книги и сухие летописи, не сквозь мертвую археологическую бутафорию, а через живые лики живых людей, через внутреннее чувство вещей, предметов и форм жизни</a:t>
            </a:r>
            <a:r>
              <a:rPr lang="ru-RU" b="1" i="1" dirty="0" smtClean="0">
                <a:solidFill>
                  <a:srgbClr val="C00000"/>
                </a:solidFill>
              </a:rPr>
              <a:t>». (М.Волошин)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57214"/>
            <a:ext cx="8229600" cy="1500214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Утро стрелецкой казни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utro-str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1811"/>
            <a:ext cx="9144000" cy="529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0" y="0"/>
            <a:ext cx="8229600" cy="785818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Меньшиков в Березове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меньшико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928670"/>
            <a:ext cx="6143982" cy="5471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Боярыня Морозова 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boyaryny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857224" y="2238375"/>
            <a:ext cx="2436841" cy="4619625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Переход</a:t>
            </a:r>
          </a:p>
          <a:p>
            <a:r>
              <a:rPr lang="ru-RU" sz="2800" b="1" i="1" dirty="0" smtClean="0"/>
              <a:t>Суворова</a:t>
            </a:r>
          </a:p>
          <a:p>
            <a:r>
              <a:rPr lang="ru-RU" sz="2800" b="1" i="1" dirty="0"/>
              <a:t>ч</a:t>
            </a:r>
            <a:r>
              <a:rPr lang="ru-RU" sz="2800" b="1" i="1" dirty="0" smtClean="0"/>
              <a:t>ерез   </a:t>
            </a:r>
          </a:p>
          <a:p>
            <a:r>
              <a:rPr lang="ru-RU" sz="2800" b="1" i="1" dirty="0" smtClean="0"/>
              <a:t>Альпы</a:t>
            </a:r>
          </a:p>
          <a:p>
            <a:endParaRPr lang="ru-RU" sz="2800" i="1" dirty="0"/>
          </a:p>
          <a:p>
            <a:endParaRPr lang="ru-RU" sz="2800" i="1" dirty="0" smtClean="0"/>
          </a:p>
          <a:p>
            <a:endParaRPr lang="ru-RU" sz="2800" i="1" dirty="0"/>
          </a:p>
        </p:txBody>
      </p:sp>
      <p:pic>
        <p:nvPicPr>
          <p:cNvPr id="6" name="Содержимое 5" descr="perehod-_0.t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488" y="357166"/>
            <a:ext cx="4477084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0881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Покорение Сибири Ермаком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pokoreni_0.t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405" y="1449781"/>
            <a:ext cx="8867431" cy="42652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269</TotalTime>
  <Words>51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Историческая тема в живописи</vt:lpstr>
      <vt:lpstr>Историческая живопись- это изображение значительных событий в развитии общества</vt:lpstr>
      <vt:lpstr>Вершиной  развития жанра исторической  живописи является творчество Василия Ивановича Сурикова</vt:lpstr>
      <vt:lpstr>Суриков Василий Иванович.  (24 января 1848 – 19 марта 1916). Художник-передвижник. «Он угадывал русскую историю не сквозь исторические книги и сухие летописи, не сквозь мертвую археологическую бутафорию, а через живые лики живых людей, через внутреннее чувство вещей, предметов и форм жизни». (М.Волошин)</vt:lpstr>
      <vt:lpstr>Утро стрелецкой казни</vt:lpstr>
      <vt:lpstr>Меньшиков в Березове</vt:lpstr>
      <vt:lpstr>Боярыня Морозова </vt:lpstr>
      <vt:lpstr>Слайд 8</vt:lpstr>
      <vt:lpstr>Покорение Сибири Ермаком</vt:lpstr>
      <vt:lpstr>Степан Разин</vt:lpstr>
      <vt:lpstr>Взятие снежного городка</vt:lpstr>
      <vt:lpstr>         Суриков был историческим  живописцем по призванию, по самой сущности своего таланта   Для Сурикова история была чем-то до конца родным, близким и как бы лично пережитым. В своих картинах он не судит и не выносит приговор. Он как бы зовет вас пережить вместе с ним события прошлого, вместе с ним подумать о судьбах человеческих и судьбах народных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Историческая тема в живописи</dc:title>
  <dc:creator>Толя</dc:creator>
  <cp:lastModifiedBy>1-ПК</cp:lastModifiedBy>
  <cp:revision>34</cp:revision>
  <dcterms:created xsi:type="dcterms:W3CDTF">2011-01-04T17:58:49Z</dcterms:created>
  <dcterms:modified xsi:type="dcterms:W3CDTF">2013-03-26T17:43:58Z</dcterms:modified>
</cp:coreProperties>
</file>