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4" r:id="rId1"/>
  </p:sldMasterIdLst>
  <p:notesMasterIdLst>
    <p:notesMasterId r:id="rId8"/>
  </p:notesMasterIdLst>
  <p:sldIdLst>
    <p:sldId id="256" r:id="rId2"/>
    <p:sldId id="304" r:id="rId3"/>
    <p:sldId id="305" r:id="rId4"/>
    <p:sldId id="306" r:id="rId5"/>
    <p:sldId id="307" r:id="rId6"/>
    <p:sldId id="30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660033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30" autoAdjust="0"/>
    <p:restoredTop sz="94737" autoAdjust="0"/>
  </p:normalViewPr>
  <p:slideViewPr>
    <p:cSldViewPr>
      <p:cViewPr>
        <p:scale>
          <a:sx n="51" d="100"/>
          <a:sy n="51" d="100"/>
        </p:scale>
        <p:origin x="-1524" y="-12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61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C68BC5-E965-4922-8302-71613838AF77}" type="datetimeFigureOut">
              <a:rPr lang="ru-RU" smtClean="0"/>
              <a:pPr/>
              <a:t>17.03.2013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C057B4-0307-40CC-86A5-131249DD09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010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D92CF-D2E7-4C5B-9F16-D0B6208F40E6}" type="datetime1">
              <a:rPr lang="ru-RU" smtClean="0"/>
              <a:pPr/>
              <a:t>17.03.2013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8D3E13-B6C8-4B30-9B6D-943F6F5487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4C3D-4831-4911-ACB7-856205AB31BE}" type="datetime1">
              <a:rPr lang="ru-RU" smtClean="0"/>
              <a:pPr/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3E13-B6C8-4B30-9B6D-943F6F5487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3CAB7-09B9-4ACB-B0F8-9FBA74120187}" type="datetime1">
              <a:rPr lang="ru-RU" smtClean="0"/>
              <a:pPr/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3E13-B6C8-4B30-9B6D-943F6F5487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2F9C6DA-8EB5-4554-A900-DB16B1C50945}" type="datetime1">
              <a:rPr lang="ru-RU" smtClean="0"/>
              <a:pPr/>
              <a:t>17.03.2013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88D3E13-B6C8-4B30-9B6D-943F6F5487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D5D3-C092-4201-BCDE-E4285CFB2DD5}" type="datetime1">
              <a:rPr lang="ru-RU" smtClean="0"/>
              <a:pPr/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3E13-B6C8-4B30-9B6D-943F6F5487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B783-5ED8-43AF-8D29-181D9F6E2DE9}" type="datetime1">
              <a:rPr lang="ru-RU" smtClean="0"/>
              <a:pPr/>
              <a:t>17.03.2013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3E13-B6C8-4B30-9B6D-943F6F5487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3E13-B6C8-4B30-9B6D-943F6F5487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F2A27-07CF-48E5-A94D-6715CE1717AE}" type="datetime1">
              <a:rPr lang="ru-RU" smtClean="0"/>
              <a:pPr/>
              <a:t>17.03.2013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EC32-1452-4CE7-8EF9-20A58F3987F4}" type="datetime1">
              <a:rPr lang="ru-RU" smtClean="0"/>
              <a:pPr/>
              <a:t>17.03.2013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3E13-B6C8-4B30-9B6D-943F6F5487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38599-5421-461C-A8F1-3084CAF1748E}" type="datetime1">
              <a:rPr lang="ru-RU" smtClean="0"/>
              <a:pPr/>
              <a:t>17.03.2013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3E13-B6C8-4B30-9B6D-943F6F5487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7AC2DDF-CFD8-40F9-9343-2D1C1D605A5A}" type="datetime1">
              <a:rPr lang="ru-RU" smtClean="0"/>
              <a:pPr/>
              <a:t>17.03.2013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88D3E13-B6C8-4B30-9B6D-943F6F5487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28024-B75A-46E6-880B-C8FC9EED5CEA}" type="datetime1">
              <a:rPr lang="ru-RU" smtClean="0"/>
              <a:pPr/>
              <a:t>17.03.2013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8D3E13-B6C8-4B30-9B6D-943F6F5487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88F08F1-73B3-43CE-90F6-A83DE8AF7879}" type="datetime1">
              <a:rPr lang="ru-RU" smtClean="0"/>
              <a:pPr/>
              <a:t>17.03.2013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88D3E13-B6C8-4B30-9B6D-943F6F5487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audio" Target="../media/audio1.wav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audio" Target="../media/audio1.wav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457200" y="404664"/>
            <a:ext cx="8305800" cy="165618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Муниципальное автономное образовательное учреждение</a:t>
            </a:r>
          </a:p>
          <a:p>
            <a:pPr>
              <a:spcBef>
                <a:spcPts val="0"/>
              </a:spcBef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дополнительного образования детей художественная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школа</a:t>
            </a:r>
          </a:p>
          <a:p>
            <a:pPr>
              <a:spcBef>
                <a:spcPts val="0"/>
              </a:spcBef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г.о.Железнодорожный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solidFill>
                  <a:srgbClr val="002060"/>
                </a:solidFill>
              </a:rPr>
              <a:t> </a:t>
            </a:r>
            <a:r>
              <a:rPr lang="ru-RU" sz="1400" b="1" dirty="0" err="1" smtClean="0">
                <a:solidFill>
                  <a:srgbClr val="002060"/>
                </a:solidFill>
              </a:rPr>
              <a:t>Канунникова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>
                <a:solidFill>
                  <a:srgbClr val="002060"/>
                </a:solidFill>
              </a:rPr>
              <a:t>Татьяна </a:t>
            </a:r>
            <a:r>
              <a:rPr lang="ru-RU" sz="1400" b="1" dirty="0" smtClean="0">
                <a:solidFill>
                  <a:srgbClr val="002060"/>
                </a:solidFill>
              </a:rPr>
              <a:t>Александровна</a:t>
            </a:r>
            <a:endParaRPr lang="ru-RU" sz="1400" dirty="0">
              <a:solidFill>
                <a:srgbClr val="002060"/>
              </a:solidFill>
            </a:endParaRPr>
          </a:p>
          <a:p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Методическая разработка</a:t>
            </a:r>
          </a:p>
          <a:p>
            <a:pPr>
              <a:lnSpc>
                <a:spcPts val="2000"/>
              </a:lnSpc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системы дополнительного образования.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4366" y="2348880"/>
            <a:ext cx="7715304" cy="1872208"/>
          </a:xfrm>
        </p:spPr>
        <p:txBody>
          <a:bodyPr/>
          <a:lstStyle/>
          <a:p>
            <a:r>
              <a:rPr lang="ru-RU" sz="72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6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СКУССТВО</a:t>
            </a:r>
            <a:r>
              <a:rPr lang="ru-RU" sz="54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54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РУКОПИСНОЙ КНИГИ 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Georgia" pitchFamily="18" charset="0"/>
              </a:rPr>
              <a:t>                                                           </a:t>
            </a:r>
            <a:endParaRPr lang="ru-RU" sz="4400" dirty="0">
              <a:latin typeface="Georgia" pitchFamily="18" charset="0"/>
            </a:endParaRPr>
          </a:p>
        </p:txBody>
      </p:sp>
      <p:pic>
        <p:nvPicPr>
          <p:cNvPr id="6" name="Рисунок 5" descr="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3868" y="0"/>
            <a:ext cx="1000132" cy="6858000"/>
          </a:xfrm>
          <a:prstGeom prst="rect">
            <a:avLst/>
          </a:prstGeom>
        </p:spPr>
      </p:pic>
      <p:pic>
        <p:nvPicPr>
          <p:cNvPr id="7" name="Рисунок 6" descr="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00132" cy="6858000"/>
          </a:xfrm>
          <a:prstGeom prst="rect">
            <a:avLst/>
          </a:prstGeom>
        </p:spPr>
      </p:pic>
      <p:pic>
        <p:nvPicPr>
          <p:cNvPr id="9" name="Рисунок 8" descr="IMG_032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920" y="3900842"/>
            <a:ext cx="1785950" cy="2480486"/>
          </a:xfrm>
          <a:prstGeom prst="rect">
            <a:avLst/>
          </a:prstGeom>
          <a:ln w="38100">
            <a:solidFill>
              <a:srgbClr val="660033"/>
            </a:solidFill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356" y="493474"/>
            <a:ext cx="577340" cy="559262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himes.wav"/>
          </p:stSnd>
        </p:sndAc>
      </p:transition>
    </mc:Choice>
    <mc:Fallback xmlns="">
      <p:transition spd="slow">
        <p:checker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3E13-B6C8-4B30-9B6D-943F6F548735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1.Карандашом наметим очертания буквы  «А».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" name="Содержимое 6" descr="IMG_045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192183" y="2352516"/>
            <a:ext cx="2568633" cy="3611880"/>
          </a:xfrm>
          <a:ln w="38100">
            <a:solidFill>
              <a:schemeClr val="tx1"/>
            </a:solidFill>
          </a:ln>
        </p:spPr>
      </p:pic>
      <p:pic>
        <p:nvPicPr>
          <p:cNvPr id="11" name="Содержимое 6" descr="IMG_045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45533" y="2290171"/>
            <a:ext cx="2847109" cy="373657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Технологическая карта 1.</a:t>
            </a:r>
            <a:r>
              <a:rPr lang="ru-RU" sz="3100" dirty="0" smtClean="0">
                <a:solidFill>
                  <a:srgbClr val="FF0000"/>
                </a:solidFill>
              </a:rPr>
              <a:t/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«БУКВИЦА» «А» </a:t>
            </a:r>
            <a:r>
              <a:rPr lang="ru-RU" sz="3600" dirty="0" smtClean="0">
                <a:solidFill>
                  <a:schemeClr val="tx1"/>
                </a:solidFill>
              </a:rPr>
              <a:t>(шаги 1-2)</a:t>
            </a:r>
            <a:endParaRPr lang="ru-RU" sz="3600" b="1" dirty="0"/>
          </a:p>
        </p:txBody>
      </p:sp>
      <p:sp>
        <p:nvSpPr>
          <p:cNvPr id="8" name="Текст 7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2. </a:t>
            </a:r>
            <a:r>
              <a:rPr lang="ru-RU" dirty="0" smtClean="0">
                <a:solidFill>
                  <a:schemeClr val="tx1"/>
                </a:solidFill>
              </a:rPr>
              <a:t>Украсим букву изображением птицы.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3E13-B6C8-4B30-9B6D-943F6F548735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3.</a:t>
            </a:r>
            <a:r>
              <a:rPr lang="ru-RU" dirty="0" smtClean="0">
                <a:solidFill>
                  <a:schemeClr val="tx1"/>
                </a:solidFill>
              </a:rPr>
              <a:t> раскрасим буквицу </a:t>
            </a:r>
            <a:r>
              <a:rPr lang="ru-RU" b="0" dirty="0" smtClean="0">
                <a:solidFill>
                  <a:schemeClr val="tx1"/>
                </a:solidFill>
              </a:rPr>
              <a:t>(2-3 цвета).</a:t>
            </a:r>
            <a:endParaRPr lang="ru-RU" b="0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IMG_045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140229" y="2364985"/>
            <a:ext cx="2672542" cy="358694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Содержимое 6" descr="IMG_0452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5299566" y="2354594"/>
            <a:ext cx="2739044" cy="360772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Технологическая карта 1.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«БУКВИЦА» «А»</a:t>
            </a:r>
            <a:r>
              <a:rPr lang="ru-RU" dirty="0" smtClean="0">
                <a:solidFill>
                  <a:schemeClr val="tx1"/>
                </a:solidFill>
              </a:rPr>
              <a:t> (</a:t>
            </a:r>
            <a:r>
              <a:rPr lang="ru-RU" sz="3200" b="1" dirty="0" smtClean="0">
                <a:solidFill>
                  <a:schemeClr val="tx1"/>
                </a:solidFill>
              </a:rPr>
              <a:t>шаги 3-4)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4. </a:t>
            </a:r>
            <a:r>
              <a:rPr lang="ru-RU" dirty="0" smtClean="0">
                <a:solidFill>
                  <a:schemeClr val="tx1"/>
                </a:solidFill>
              </a:rPr>
              <a:t>чёрным цветом подчеркнём детали.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chimes.wav"/>
          </p:stSnd>
        </p:sndAc>
      </p:transition>
    </mc:Choice>
    <mc:Fallback xmlns="">
      <p:transition spd="slow">
        <p:dissolv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3E13-B6C8-4B30-9B6D-943F6F548735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1399592"/>
            <a:ext cx="4040188" cy="145334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1. </a:t>
            </a:r>
            <a:r>
              <a:rPr lang="ru-RU" dirty="0" smtClean="0">
                <a:solidFill>
                  <a:schemeClr val="tx1"/>
                </a:solidFill>
              </a:rPr>
              <a:t>наметим карандашом букву и украсим её растительным мотивом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" name="Содержимое 8" descr="IMG_044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071538" y="2877202"/>
            <a:ext cx="2587298" cy="3318173"/>
          </a:xfrm>
          <a:ln w="38100">
            <a:solidFill>
              <a:schemeClr val="tx1"/>
            </a:solidFill>
          </a:ln>
        </p:spPr>
      </p:pic>
      <p:pic>
        <p:nvPicPr>
          <p:cNvPr id="11" name="Содержимое 8" descr="IMG_044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315977" y="2786058"/>
            <a:ext cx="2441136" cy="3560553"/>
          </a:xfrm>
          <a:ln w="38100">
            <a:solidFill>
              <a:schemeClr val="tx1"/>
            </a:solidFill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13312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Технологическая карта 1.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«БУКВИЦА» «Б»</a:t>
            </a:r>
            <a:r>
              <a:rPr lang="ru-RU" dirty="0" smtClean="0">
                <a:solidFill>
                  <a:schemeClr val="tx1"/>
                </a:solidFill>
              </a:rPr>
              <a:t> (</a:t>
            </a:r>
            <a:r>
              <a:rPr lang="ru-RU" sz="3200" b="1" dirty="0" smtClean="0">
                <a:solidFill>
                  <a:schemeClr val="tx1"/>
                </a:solidFill>
              </a:rPr>
              <a:t>шаги 1-2)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2. </a:t>
            </a:r>
            <a:r>
              <a:rPr lang="ru-RU" dirty="0" smtClean="0">
                <a:solidFill>
                  <a:schemeClr val="tx1"/>
                </a:solidFill>
              </a:rPr>
              <a:t>раскрасим буквицу </a:t>
            </a:r>
            <a:r>
              <a:rPr lang="ru-RU" b="0" dirty="0" smtClean="0">
                <a:solidFill>
                  <a:schemeClr val="tx1"/>
                </a:solidFill>
              </a:rPr>
              <a:t>(2-3 цвета).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3E13-B6C8-4B30-9B6D-943F6F548735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1500174"/>
            <a:ext cx="4040188" cy="928694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3. </a:t>
            </a:r>
            <a:r>
              <a:rPr lang="ru-RU" sz="2400" dirty="0" smtClean="0">
                <a:solidFill>
                  <a:schemeClr val="tx1"/>
                </a:solidFill>
              </a:rPr>
              <a:t>цветом украшаем букву, добавляем штриховку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IMG_044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928662" y="2507343"/>
            <a:ext cx="2928958" cy="3992946"/>
          </a:xfrm>
          <a:ln w="38100">
            <a:solidFill>
              <a:schemeClr val="tx1"/>
            </a:solidFill>
          </a:ln>
        </p:spPr>
      </p:pic>
      <p:pic>
        <p:nvPicPr>
          <p:cNvPr id="8" name="Содержимое 7" descr="IMG_0451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5143504" y="2613789"/>
            <a:ext cx="2857520" cy="3798410"/>
          </a:xfrm>
          <a:ln w="38100">
            <a:solidFill>
              <a:schemeClr val="tx1"/>
            </a:solidFill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Технологическая карта 1.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«БУКВИЦА» «Б»</a:t>
            </a:r>
            <a:r>
              <a:rPr lang="ru-RU" dirty="0" smtClean="0">
                <a:solidFill>
                  <a:schemeClr val="tx1"/>
                </a:solidFill>
              </a:rPr>
              <a:t> (</a:t>
            </a:r>
            <a:r>
              <a:rPr lang="ru-RU" sz="3200" b="1" dirty="0" smtClean="0">
                <a:solidFill>
                  <a:schemeClr val="tx1"/>
                </a:solidFill>
              </a:rPr>
              <a:t>шаги 3-4)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4. </a:t>
            </a:r>
            <a:r>
              <a:rPr lang="ru-RU" dirty="0" smtClean="0">
                <a:solidFill>
                  <a:schemeClr val="tx1"/>
                </a:solidFill>
              </a:rPr>
              <a:t>чёрным цветом подчеркнём детали.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chimes.wav"/>
          </p:stSnd>
        </p:sndAc>
      </p:transition>
    </mc:Choice>
    <mc:Fallback xmlns="">
      <p:transition spd="slow">
        <p:dissolv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D3E13-B6C8-4B30-9B6D-943F6F548735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1386465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3. </a:t>
            </a:r>
            <a:r>
              <a:rPr lang="ru-RU" sz="2400" dirty="0" smtClean="0">
                <a:solidFill>
                  <a:schemeClr val="tx1"/>
                </a:solidFill>
              </a:rPr>
              <a:t>цветом украшаем букву, добавляем штриховку</a:t>
            </a:r>
            <a:endParaRPr lang="ru-RU" sz="2400" dirty="0" smtClean="0">
              <a:solidFill>
                <a:srgbClr val="FF0000"/>
              </a:solidFill>
            </a:endParaRPr>
          </a:p>
          <a:p>
            <a:pPr algn="ctr"/>
            <a:endParaRPr lang="ru-RU" sz="2400" dirty="0"/>
          </a:p>
        </p:txBody>
      </p:sp>
      <p:pic>
        <p:nvPicPr>
          <p:cNvPr id="7" name="Содержимое 6" descr="IMG_046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071538" y="2620129"/>
            <a:ext cx="2714644" cy="3728411"/>
          </a:xfrm>
          <a:ln w="38100">
            <a:solidFill>
              <a:schemeClr val="tx1"/>
            </a:solidFill>
          </a:ln>
        </p:spPr>
      </p:pic>
      <p:pic>
        <p:nvPicPr>
          <p:cNvPr id="9" name="Содержимое 8" descr="IMG_0467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5276706" y="2300562"/>
            <a:ext cx="2784764" cy="3715789"/>
          </a:xfrm>
          <a:ln w="38100">
            <a:solidFill>
              <a:schemeClr val="tx1"/>
            </a:solidFill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Технологическая карта 1.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«БУКВИЦА» «В»</a:t>
            </a:r>
            <a:r>
              <a:rPr lang="ru-RU" dirty="0" smtClean="0">
                <a:solidFill>
                  <a:schemeClr val="tx1"/>
                </a:solidFill>
              </a:rPr>
              <a:t> (</a:t>
            </a:r>
            <a:r>
              <a:rPr lang="ru-RU" sz="3200" b="1" dirty="0" smtClean="0">
                <a:solidFill>
                  <a:schemeClr val="tx1"/>
                </a:solidFill>
              </a:rPr>
              <a:t>шаги 3-4)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xfrm>
            <a:off x="4648200" y="1399592"/>
            <a:ext cx="4040188" cy="110071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4. </a:t>
            </a:r>
            <a:r>
              <a:rPr lang="ru-RU" dirty="0" smtClean="0">
                <a:solidFill>
                  <a:schemeClr val="tx1"/>
                </a:solidFill>
              </a:rPr>
              <a:t>чёрным цветом подчеркнём детали.</a:t>
            </a:r>
            <a:endParaRPr lang="ru-RU" dirty="0" smtClean="0">
              <a:solidFill>
                <a:srgbClr val="FF0000"/>
              </a:solidFill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chimes.wav"/>
          </p:stSnd>
        </p:sndAc>
      </p:transition>
    </mc:Choice>
    <mc:Fallback xmlns="">
      <p:transition spd="slow">
        <p:dissolv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7829</TotalTime>
  <Words>113</Words>
  <Application>Microsoft Office PowerPoint</Application>
  <PresentationFormat>Экран 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Бумажная</vt:lpstr>
      <vt:lpstr>ИСКУССТВО  РУКОПИСНОЙ КНИГИ                                                             </vt:lpstr>
      <vt:lpstr>Технологическая карта 1. «БУКВИЦА» «А» (шаги 1-2)</vt:lpstr>
      <vt:lpstr>Технологическая карта 1. «БУКВИЦА» «А» (шаги 3-4)</vt:lpstr>
      <vt:lpstr>Технологическая карта 1. «БУКВИЦА» «Б» (шаги 1-2)</vt:lpstr>
      <vt:lpstr>Технологическая карта 1. «БУКВИЦА» «Б» (шаги 3-4)</vt:lpstr>
      <vt:lpstr>Технологическая карта 1. «БУКВИЦА» «В» (шаги 3-4)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ИСКУССТВО РУКОПИСНОЙ КНИГИ</dc:title>
  <dc:creator>Пользователь Windows</dc:creator>
  <cp:lastModifiedBy>Виктор Кузнецов</cp:lastModifiedBy>
  <cp:revision>325</cp:revision>
  <dcterms:created xsi:type="dcterms:W3CDTF">2013-02-09T13:42:26Z</dcterms:created>
  <dcterms:modified xsi:type="dcterms:W3CDTF">2013-03-17T15:52:17Z</dcterms:modified>
</cp:coreProperties>
</file>