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1" r:id="rId18"/>
    <p:sldId id="277" r:id="rId19"/>
    <p:sldId id="272" r:id="rId20"/>
    <p:sldId id="273" r:id="rId21"/>
    <p:sldId id="274" r:id="rId22"/>
    <p:sldId id="275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F1EA68-93AE-45DD-8130-B1CBD966FFFA}" type="datetimeFigureOut">
              <a:rPr lang="ru-RU" smtClean="0"/>
              <a:t>23.10.2012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B3E33A-5A77-49A7-9865-20B978B5ED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76673"/>
            <a:ext cx="6777318" cy="1584176"/>
          </a:xfrm>
        </p:spPr>
        <p:txBody>
          <a:bodyPr/>
          <a:lstStyle/>
          <a:p>
            <a:r>
              <a:rPr lang="ru-RU" dirty="0" smtClean="0"/>
              <a:t>Изучаем чипсы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068960"/>
            <a:ext cx="5718398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6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Определение </a:t>
            </a:r>
            <a:r>
              <a:rPr lang="ru-RU" sz="3200" dirty="0" err="1" smtClean="0"/>
              <a:t>непредельности</a:t>
            </a:r>
            <a:r>
              <a:rPr lang="ru-RU" sz="3200" dirty="0" smtClean="0"/>
              <a:t> жиров по их отношению к раствору перманганата калия. На жирные пятна образцов исследуемых чипсов  поместите несколько капель раствора перманганата калия  (КМnО4). Растворы на образцах обесцветились в разной степени.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2. Определение качества растительного масла в исследуемых образцах чипсов.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5507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052737"/>
            <a:ext cx="7745505" cy="5073426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Вывод:  обесцвечивание  раствора  перманганата  калия  говорит о наличии в продукте непредельных карбоновых кислот, являющихся показателем  качества растительного масла, на котором обжаривали данные чипсы. Чем лучше обесцвечивание раствора, тем выше качество масла. 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Как же влияет жир на наш организм?</a:t>
            </a:r>
            <a:endParaRPr lang="ru-RU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2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7830" marR="6350" lvl="1" indent="179705" algn="just">
              <a:lnSpc>
                <a:spcPct val="115000"/>
              </a:lnSpc>
              <a:spcBef>
                <a:spcPts val="265"/>
              </a:spcBef>
              <a:spcAft>
                <a:spcPts val="1000"/>
              </a:spcAft>
            </a:pPr>
            <a:r>
              <a:rPr lang="ru-RU" sz="3600" spc="-2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раскрошите  2 </a:t>
            </a:r>
            <a:r>
              <a:rPr lang="ru-RU" sz="3600" spc="-2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чипса</a:t>
            </a:r>
            <a:r>
              <a:rPr lang="ru-RU" sz="3600" spc="-2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и перенесите</a:t>
            </a:r>
            <a:r>
              <a:rPr lang="ru-RU" sz="3600" spc="-1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крошки в пробирку. Добавьте 15мл </a:t>
            </a:r>
            <a:r>
              <a:rPr lang="ru-RU" sz="3600" spc="-25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дистиллированной воды и нагрейте пробир­</a:t>
            </a:r>
            <a:r>
              <a:rPr lang="ru-RU" sz="3600" spc="-3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ку в пламени спиртовки. Профильтруйте об­</a:t>
            </a:r>
            <a:r>
              <a:rPr lang="ru-RU" sz="3600" spc="-2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разовавшуюся смесь. </a:t>
            </a:r>
            <a:endParaRPr lang="ru-RU" sz="36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3. Приготовление водной вытяжки для качественного определения</a:t>
            </a:r>
            <a:br>
              <a:rPr lang="ru-RU" sz="3600" dirty="0" smtClean="0"/>
            </a:br>
            <a:r>
              <a:rPr lang="ru-RU" sz="3600" dirty="0" smtClean="0"/>
              <a:t>растворимых компонентов.</a:t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9792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052737"/>
            <a:ext cx="7745505" cy="5073426"/>
          </a:xfrm>
        </p:spPr>
        <p:txBody>
          <a:bodyPr>
            <a:noAutofit/>
          </a:bodyPr>
          <a:lstStyle/>
          <a:p>
            <a:r>
              <a:rPr lang="ru-RU" sz="3600" dirty="0" smtClean="0"/>
              <a:t>Вывод: растворы водной вытяжки разных видов чипсов получились неодинаковыми.</a:t>
            </a:r>
          </a:p>
          <a:p>
            <a:r>
              <a:rPr lang="ru-RU" sz="3600" dirty="0" smtClean="0"/>
              <a:t>Мутность раствора (фильтрата) объясняется присутствием  в вытяжке нерастворимых компонентов.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3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Налейте в пробирку 2 мл водной вытяжки и добавьте 3 капли 5 %- раствора нитрата серебра.</a:t>
            </a:r>
          </a:p>
          <a:p>
            <a:endParaRPr lang="ru-RU" sz="3200" dirty="0"/>
          </a:p>
          <a:p>
            <a:r>
              <a:rPr lang="ru-RU" sz="3200" dirty="0" smtClean="0"/>
              <a:t>Вывод: химический анализ показал выпадение белого творожистого осадка, что  свидетельствует о наличии в фильтрате хлорид ионов. 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4.Качественное определение хлорид-ионов.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54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Как же влияет наличие поваренной соли в составе чипсов на организм?</a:t>
            </a:r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4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772817"/>
            <a:ext cx="7745505" cy="4353346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Капните спиртовым раствором йода в пробирку с водной вытяжкой. </a:t>
            </a:r>
          </a:p>
          <a:p>
            <a:r>
              <a:rPr lang="ru-RU" sz="3200" u="sng" spc="-10" dirty="0" smtClean="0">
                <a:solidFill>
                  <a:srgbClr val="000000"/>
                </a:solidFill>
                <a:ea typeface="Calibri"/>
                <a:cs typeface="Times New Roman"/>
              </a:rPr>
              <a:t>Вывод</a:t>
            </a:r>
            <a:r>
              <a:rPr lang="ru-RU" sz="3200" u="sng" spc="-10" dirty="0">
                <a:solidFill>
                  <a:srgbClr val="000000"/>
                </a:solidFill>
                <a:ea typeface="Calibri"/>
                <a:cs typeface="Times New Roman"/>
              </a:rPr>
              <a:t>:</a:t>
            </a:r>
            <a:r>
              <a:rPr lang="ru-RU" sz="3200" spc="-20" dirty="0">
                <a:solidFill>
                  <a:srgbClr val="000000"/>
                </a:solidFill>
                <a:ea typeface="Calibri"/>
                <a:cs typeface="Times New Roman"/>
              </a:rPr>
              <a:t> химический анализ определения крахмала во всех исследуемых образцах показал изменение окраски раствора йода на темно-синюю, т.е. присутствует большое количество </a:t>
            </a:r>
            <a:r>
              <a:rPr lang="ru-RU" sz="3200" spc="-20" dirty="0" smtClean="0">
                <a:solidFill>
                  <a:srgbClr val="000000"/>
                </a:solidFill>
                <a:ea typeface="Calibri"/>
                <a:cs typeface="Times New Roman"/>
              </a:rPr>
              <a:t>крахмала.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5.Качественное определение крахмала.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20491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Влияние крахмала на организм?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ea typeface="Calibri"/>
                <a:cs typeface="Times New Roman"/>
              </a:rPr>
              <a:t>В состав них  входят различные пищевые добавки: эмульгаторы, красители, консерванты. Исследования показали, что ряд таких веществ при постоянном употреблении представляет серьезную угрозу здоровью.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3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 smtClean="0"/>
              <a:t>1)	определить качество чипсов как продуктов «сухого пайка»;</a:t>
            </a:r>
          </a:p>
          <a:p>
            <a:r>
              <a:rPr lang="ru-RU" sz="4000" dirty="0"/>
              <a:t>2</a:t>
            </a:r>
            <a:r>
              <a:rPr lang="ru-RU" sz="4000" dirty="0" smtClean="0"/>
              <a:t>)	доказать вредное влияние продуктов «сухого пайка» на организм человека;</a:t>
            </a:r>
          </a:p>
          <a:p>
            <a:r>
              <a:rPr lang="ru-RU" sz="4000" dirty="0"/>
              <a:t>3</a:t>
            </a:r>
            <a:r>
              <a:rPr lang="ru-RU" sz="4000" dirty="0" smtClean="0"/>
              <a:t>)	наши предложения по решению проблемы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занятия: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5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412777"/>
            <a:ext cx="7745505" cy="471338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. </a:t>
            </a:r>
            <a:r>
              <a:rPr lang="ru-RU" sz="3600" dirty="0" smtClean="0"/>
              <a:t>Акриламид - это белое или прозрачное кристаллическое вещество, растворимое в воде. Известно, что оно повреждает нервную систему и, по данным онкологов, является причиной генетических мутаций и образования опухолей в брюшной полости.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8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404665"/>
            <a:ext cx="7745505" cy="572149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900" dirty="0" smtClean="0">
                <a:effectLst/>
                <a:latin typeface="Times New Roman"/>
                <a:ea typeface="Calibri"/>
                <a:cs typeface="Times New Roman"/>
              </a:rPr>
              <a:t>Канцерогены образуются тогда, когда продукт обжаривается свыше 8 минут! Подумайте, какую дозу этих веществ вы употребляете в пищу ежедневно? В чипсах, отличающихся особой жирностью, тоже содержится немало канцерогенов, вредных для нашего здоровья. Попадая в организм, они негативно воздействуют на клетки печени, что мешает им правильно работать. В результате мы часто жалуемся на острые боли в области живота.</a:t>
            </a:r>
            <a:r>
              <a:rPr lang="ru-RU" sz="3900" dirty="0">
                <a:ea typeface="Calibri"/>
                <a:cs typeface="Times New Roman"/>
              </a:rPr>
              <a:t> </a:t>
            </a:r>
            <a:r>
              <a:rPr lang="ru-RU" sz="3900" dirty="0" smtClean="0">
                <a:effectLst/>
                <a:latin typeface="Times New Roman"/>
                <a:ea typeface="Calibri"/>
                <a:cs typeface="Times New Roman"/>
              </a:rPr>
              <a:t>Также в ходе исследований некоторых ученых было выяснено, что многие дети болеют гастритом, а также испытывают нарушения сна, дискомфорт в желудке, быстро утомляются. </a:t>
            </a:r>
            <a:endParaRPr lang="ru-RU" sz="39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620689"/>
            <a:ext cx="7745505" cy="5505474"/>
          </a:xfrm>
        </p:spPr>
        <p:txBody>
          <a:bodyPr>
            <a:normAutofit fontScale="62500" lnSpcReduction="20000"/>
          </a:bodyPr>
          <a:lstStyle/>
          <a:p>
            <a:pPr marL="457200"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4300" dirty="0" smtClean="0">
                <a:solidFill>
                  <a:srgbClr val="000000"/>
                </a:solidFill>
                <a:effectLst/>
                <a:latin typeface="Georgia"/>
                <a:ea typeface="Times New Roman"/>
                <a:cs typeface="Times New Roman"/>
              </a:rPr>
              <a:t>чипсы, несмотря на свою популярность, не  являются  полезным продуктом питания, а в некоторых случаях и опасным для здоровья, потому что вследствие доступности технологии изготовления, ее простоте и быстрой окупаемости производства чипсов, зачастую на рынок попадают некачественные и небезопасные чипсы;</a:t>
            </a:r>
            <a:r>
              <a:rPr lang="ru-RU" sz="4300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300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употребление чипсов приносит двойной вред: появляется  чрезмерная жажда из-за переизбытка соли в организме и портится аппетит.</a:t>
            </a:r>
            <a:r>
              <a:rPr lang="ru-RU" sz="4300" spc="-20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ru-RU" sz="4300" dirty="0"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940318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04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8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err="1" smtClean="0"/>
              <a:t>Чи́псы</a:t>
            </a:r>
            <a:r>
              <a:rPr lang="ru-RU" sz="3600" dirty="0" smtClean="0"/>
              <a:t> (англ. </a:t>
            </a:r>
            <a:r>
              <a:rPr lang="ru-RU" sz="3600" dirty="0" err="1" smtClean="0"/>
              <a:t>chips</a:t>
            </a:r>
            <a:r>
              <a:rPr lang="ru-RU" sz="3600" dirty="0" smtClean="0"/>
              <a:t>) — закуска, представляющая собой тонкие ломтики картофеля, других корнеплодов или различных плодов, обжаренных в масле (фритюре). Продаётся как готовый к употреблению продукт питания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Так что же такое чипсы и как они появились?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96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Изобретателем чипсов считается Джордж </a:t>
            </a:r>
            <a:r>
              <a:rPr lang="ru-RU" sz="3600" dirty="0" err="1" smtClean="0"/>
              <a:t>Крам</a:t>
            </a:r>
            <a:r>
              <a:rPr lang="ru-RU" sz="3600" dirty="0" smtClean="0"/>
              <a:t>, работавший шеф-поваром одного дорогого американского ресторана. Известна даже точная дата рождения этого блюда – 24 августа 1853 года.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29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1268761"/>
            <a:ext cx="7745505" cy="485740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1895 году Уильям </a:t>
            </a:r>
            <a:r>
              <a:rPr lang="ru-RU" sz="3200" dirty="0" err="1" smtClean="0"/>
              <a:t>Тэппендон</a:t>
            </a:r>
            <a:r>
              <a:rPr lang="ru-RU" sz="3200" dirty="0" smtClean="0"/>
              <a:t> начинает «мелкосерийное производство» чипсов, сначала на собственной кухне, позднее строит фабрику. </a:t>
            </a:r>
          </a:p>
          <a:p>
            <a:pPr marL="0" indent="0">
              <a:buNone/>
            </a:pPr>
            <a:endParaRPr lang="ru-RU" sz="3200" dirty="0" smtClean="0"/>
          </a:p>
          <a:p>
            <a:r>
              <a:rPr lang="ru-RU" sz="3200" dirty="0"/>
              <a:t>В 1932 году </a:t>
            </a:r>
            <a:r>
              <a:rPr lang="ru-RU" sz="3200" dirty="0" err="1"/>
              <a:t>Херман</a:t>
            </a:r>
            <a:r>
              <a:rPr lang="ru-RU" sz="3200" dirty="0"/>
              <a:t> </a:t>
            </a:r>
            <a:r>
              <a:rPr lang="ru-RU" sz="3200" dirty="0" err="1"/>
              <a:t>Лэй</a:t>
            </a:r>
            <a:r>
              <a:rPr lang="ru-RU" sz="3200" dirty="0"/>
              <a:t> учреждает в </a:t>
            </a:r>
            <a:r>
              <a:rPr lang="ru-RU" sz="3200" dirty="0" err="1"/>
              <a:t>Нэшвилле</a:t>
            </a:r>
            <a:r>
              <a:rPr lang="ru-RU" sz="3200" dirty="0"/>
              <a:t>, штат Теннесси, марку </a:t>
            </a:r>
            <a:r>
              <a:rPr lang="ru-RU" sz="3200" dirty="0" err="1"/>
              <a:t>Lay’s</a:t>
            </a:r>
            <a:r>
              <a:rPr lang="ru-RU" sz="3200" dirty="0"/>
              <a:t>, которая стала первым национальным брендом чипсов, дожившим до наших дней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5545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6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протяжении 30 лет картофельные чипсы подавались только в дорогих ресторанах и лишь в конце XIX века перекочевали в дешевые кафе и закусочные, тогда и началось их серийное производство. В 1932 году в США даже создали специальный орган – Национальный институт картофельных чипсов, специалисты которого разрабатывали новые рецептуры и придумывали разные вкусовые добавки. Производство чипсов широко развернулось на Западе.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5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836713"/>
            <a:ext cx="7745505" cy="5289450"/>
          </a:xfrm>
        </p:spPr>
        <p:txBody>
          <a:bodyPr/>
          <a:lstStyle/>
          <a:p>
            <a:r>
              <a:rPr lang="ru-RU" dirty="0" smtClean="0"/>
              <a:t>Первые чипсы в СССР появились в… блокадном Ленинграде. Чтобы как-то разнообразить детям скудную пищу, им давали так называемое печенье – тонкие и соленые пластинки картофеля, подсушенные на печи. В СССР этот продукт под названием «Картофель хрустящий» можно было найти практически только в московских магазинах.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73016"/>
            <a:ext cx="609600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006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09" y="1268760"/>
            <a:ext cx="8129782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260648"/>
            <a:ext cx="7756263" cy="1363758"/>
          </a:xfrm>
        </p:spPr>
        <p:txBody>
          <a:bodyPr/>
          <a:lstStyle/>
          <a:p>
            <a:r>
              <a:rPr lang="ru-RU" sz="4000" b="1" dirty="0"/>
              <a:t>«Состав чипсов»</a:t>
            </a:r>
            <a:r>
              <a:rPr lang="ru-RU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13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Положите чипсы на фильтрованную бумагу. Согните фильтрованную бумагу пополам и раздавите чипсы. Удалите кусочки чипсов с фильтрованной бумаги. Посмотрели бумагу на свет. Количество масла оцениваем по размеру пропускающего свет пятна.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4000" dirty="0">
                <a:solidFill>
                  <a:prstClr val="black"/>
                </a:solidFill>
                <a:ea typeface="+mn-ea"/>
                <a:cs typeface="+mn-cs"/>
              </a:rPr>
              <a:t>1.Качественное определение жиров.</a:t>
            </a:r>
            <a: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200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45</TotalTime>
  <Words>757</Words>
  <Application>Microsoft Office PowerPoint</Application>
  <PresentationFormat>Экран (4:3)</PresentationFormat>
  <Paragraphs>38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Твердый переплет</vt:lpstr>
      <vt:lpstr>Изучаем чипсы</vt:lpstr>
      <vt:lpstr>Цель занятия:</vt:lpstr>
      <vt:lpstr> Так что же такое чипсы и как они появились?</vt:lpstr>
      <vt:lpstr>Презентация PowerPoint</vt:lpstr>
      <vt:lpstr>Презентация PowerPoint</vt:lpstr>
      <vt:lpstr>Презентация PowerPoint</vt:lpstr>
      <vt:lpstr>Презентация PowerPoint</vt:lpstr>
      <vt:lpstr>«Состав чипсов» </vt:lpstr>
      <vt:lpstr>1.Качественное определение жиров. </vt:lpstr>
      <vt:lpstr>2. Определение качества растительного масла в исследуемых образцах чипсов.</vt:lpstr>
      <vt:lpstr>Презентация PowerPoint</vt:lpstr>
      <vt:lpstr>Презентация PowerPoint</vt:lpstr>
      <vt:lpstr>3. Приготовление водной вытяжки для качественного определения растворимых компонентов. </vt:lpstr>
      <vt:lpstr>Презентация PowerPoint</vt:lpstr>
      <vt:lpstr>4.Качественное определение хлорид-ионов.</vt:lpstr>
      <vt:lpstr>Презентация PowerPoint</vt:lpstr>
      <vt:lpstr>5.Качественное определение крахмала.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Изучаем чипцы</dc:title>
  <dc:creator>слр</dc:creator>
  <cp:lastModifiedBy>слр</cp:lastModifiedBy>
  <cp:revision>6</cp:revision>
  <dcterms:created xsi:type="dcterms:W3CDTF">2012-10-23T18:08:57Z</dcterms:created>
  <dcterms:modified xsi:type="dcterms:W3CDTF">2012-10-23T18:54:24Z</dcterms:modified>
</cp:coreProperties>
</file>