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8" r:id="rId11"/>
    <p:sldId id="269" r:id="rId12"/>
    <p:sldId id="270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3893" autoAdjust="0"/>
    <p:restoredTop sz="91032" autoAdjust="0"/>
  </p:normalViewPr>
  <p:slideViewPr>
    <p:cSldViewPr>
      <p:cViewPr>
        <p:scale>
          <a:sx n="70" d="100"/>
          <a:sy n="70" d="100"/>
        </p:scale>
        <p:origin x="-12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C7C6D-2EF1-4F4A-BB4B-F9D1E3A2F96A}" type="datetimeFigureOut">
              <a:rPr lang="ru-RU" smtClean="0"/>
              <a:pPr/>
              <a:t>26.02.2002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1688D-A430-4DDE-A759-5EF61C452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1688D-A430-4DDE-A759-5EF61C4525F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1688D-A430-4DDE-A759-5EF61C4525F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1688D-A430-4DDE-A759-5EF61C4525F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AA5D-C721-46D9-9D5C-AEA1695FC1D9}" type="datetimeFigureOut">
              <a:rPr lang="ru-RU" smtClean="0"/>
              <a:pPr/>
              <a:t>26.02.2002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9221-7438-4F15-94DD-B165C5741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AA5D-C721-46D9-9D5C-AEA1695FC1D9}" type="datetimeFigureOut">
              <a:rPr lang="ru-RU" smtClean="0"/>
              <a:pPr/>
              <a:t>26.02.2002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9221-7438-4F15-94DD-B165C5741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AA5D-C721-46D9-9D5C-AEA1695FC1D9}" type="datetimeFigureOut">
              <a:rPr lang="ru-RU" smtClean="0"/>
              <a:pPr/>
              <a:t>26.02.2002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9221-7438-4F15-94DD-B165C5741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AA5D-C721-46D9-9D5C-AEA1695FC1D9}" type="datetimeFigureOut">
              <a:rPr lang="ru-RU" smtClean="0"/>
              <a:pPr/>
              <a:t>26.02.2002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9221-7438-4F15-94DD-B165C5741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AA5D-C721-46D9-9D5C-AEA1695FC1D9}" type="datetimeFigureOut">
              <a:rPr lang="ru-RU" smtClean="0"/>
              <a:pPr/>
              <a:t>26.02.2002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9221-7438-4F15-94DD-B165C5741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AA5D-C721-46D9-9D5C-AEA1695FC1D9}" type="datetimeFigureOut">
              <a:rPr lang="ru-RU" smtClean="0"/>
              <a:pPr/>
              <a:t>26.02.2002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9221-7438-4F15-94DD-B165C5741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AA5D-C721-46D9-9D5C-AEA1695FC1D9}" type="datetimeFigureOut">
              <a:rPr lang="ru-RU" smtClean="0"/>
              <a:pPr/>
              <a:t>26.02.2002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9221-7438-4F15-94DD-B165C5741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AA5D-C721-46D9-9D5C-AEA1695FC1D9}" type="datetimeFigureOut">
              <a:rPr lang="ru-RU" smtClean="0"/>
              <a:pPr/>
              <a:t>26.02.2002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9221-7438-4F15-94DD-B165C5741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AA5D-C721-46D9-9D5C-AEA1695FC1D9}" type="datetimeFigureOut">
              <a:rPr lang="ru-RU" smtClean="0"/>
              <a:pPr/>
              <a:t>26.02.2002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9221-7438-4F15-94DD-B165C5741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AA5D-C721-46D9-9D5C-AEA1695FC1D9}" type="datetimeFigureOut">
              <a:rPr lang="ru-RU" smtClean="0"/>
              <a:pPr/>
              <a:t>26.02.2002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9221-7438-4F15-94DD-B165C5741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AA5D-C721-46D9-9D5C-AEA1695FC1D9}" type="datetimeFigureOut">
              <a:rPr lang="ru-RU" smtClean="0"/>
              <a:pPr/>
              <a:t>26.02.2002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9221-7438-4F15-94DD-B165C5741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DAA5D-C721-46D9-9D5C-AEA1695FC1D9}" type="datetimeFigureOut">
              <a:rPr lang="ru-RU" smtClean="0"/>
              <a:pPr/>
              <a:t>26.02.2002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B9221-7438-4F15-94DD-B165C5741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jpeg"/><Relationship Id="rId7" Type="http://schemas.openxmlformats.org/officeDocument/2006/relationships/image" Target="../media/image50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0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908" y="0"/>
            <a:ext cx="9286908" cy="157163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Эпиграф урока: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2908" y="1500150"/>
            <a:ext cx="9286908" cy="5357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“</a:t>
            </a:r>
            <a:r>
              <a:rPr lang="ru-RU" sz="3000" b="1" dirty="0"/>
              <a:t>Ни мороз мне не страшен, ни жара,</a:t>
            </a:r>
            <a:br>
              <a:rPr lang="ru-RU" sz="3000" b="1" dirty="0"/>
            </a:br>
            <a:r>
              <a:rPr lang="ru-RU" sz="3000" b="1" dirty="0"/>
              <a:t>Удивляются даже доктора,</a:t>
            </a:r>
            <a:br>
              <a:rPr lang="ru-RU" sz="3000" b="1" dirty="0"/>
            </a:br>
            <a:r>
              <a:rPr lang="ru-RU" sz="3000" b="1" dirty="0"/>
              <a:t>Почему я не болею,</a:t>
            </a:r>
            <a:br>
              <a:rPr lang="ru-RU" sz="3000" b="1" dirty="0"/>
            </a:br>
            <a:r>
              <a:rPr lang="ru-RU" sz="3000" b="1" dirty="0"/>
              <a:t>Почему я здоровее</a:t>
            </a:r>
            <a:br>
              <a:rPr lang="ru-RU" sz="3000" b="1" dirty="0"/>
            </a:br>
            <a:r>
              <a:rPr lang="ru-RU" sz="3000" b="1" dirty="0"/>
              <a:t>Всех ребят из нашего двора.</a:t>
            </a:r>
            <a:br>
              <a:rPr lang="ru-RU" sz="3000" b="1" dirty="0"/>
            </a:br>
            <a:r>
              <a:rPr lang="ru-RU" sz="3000" b="1" dirty="0"/>
              <a:t>Потому что утром рано</a:t>
            </a:r>
            <a:br>
              <a:rPr lang="ru-RU" sz="3000" b="1" dirty="0"/>
            </a:br>
            <a:r>
              <a:rPr lang="ru-RU" sz="3000" b="1" dirty="0"/>
              <a:t>Заниматься мне гимнастикой не лень,</a:t>
            </a:r>
            <a:br>
              <a:rPr lang="ru-RU" sz="3000" b="1" dirty="0"/>
            </a:br>
            <a:r>
              <a:rPr lang="ru-RU" sz="3000" b="1" dirty="0"/>
              <a:t>Потому что водою из-под крана</a:t>
            </a:r>
            <a:br>
              <a:rPr lang="ru-RU" sz="3000" b="1" dirty="0"/>
            </a:br>
            <a:r>
              <a:rPr lang="ru-RU" sz="3000" b="1" dirty="0"/>
              <a:t>Обливаюсь я каждый день …”</a:t>
            </a:r>
            <a:endParaRPr lang="ru-RU" sz="3000" dirty="0"/>
          </a:p>
          <a:p>
            <a:endParaRPr lang="ru-RU" sz="3900" dirty="0"/>
          </a:p>
        </p:txBody>
      </p:sp>
      <p:pic>
        <p:nvPicPr>
          <p:cNvPr id="4" name="Рисунок 3" descr="http://t3.gstatic.com/images?q=tbn:ANd9GcTwGfPCamUfyuEtur3Ulv3PVqZTILbfbbActXC62MA_go_rk8OL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6" y="5214951"/>
            <a:ext cx="1071570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571744"/>
            <a:ext cx="1284265" cy="119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/>
              <a:t>Обтирание</a:t>
            </a:r>
            <a:endParaRPr lang="ru-RU" dirty="0"/>
          </a:p>
        </p:txBody>
      </p:sp>
      <p:pic>
        <p:nvPicPr>
          <p:cNvPr id="8" name="Содержимое 7" descr="http://www.myshared.ru/preview/36522/slide_9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407196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t3.gstatic.com/images?q=tbn:ANd9GcR3hHyeWA8NNI_caJVuwcsnEKvBR82IhZrg99-HYsvZ2KCyd-j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85728"/>
            <a:ext cx="1085849" cy="1076347"/>
          </a:xfrm>
          <a:prstGeom prst="rect">
            <a:avLst/>
          </a:prstGeom>
          <a:noFill/>
        </p:spPr>
      </p:pic>
      <p:pic>
        <p:nvPicPr>
          <p:cNvPr id="9" name="Рисунок 8" descr="http://player.myshared.ru/36522/data/images/img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857232"/>
            <a:ext cx="1619251" cy="176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ed59.ru/uploads/vr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571876"/>
            <a:ext cx="307183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Обливание и душ.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Продолжительность процедуры не более 30сек. </a:t>
            </a:r>
            <a:endParaRPr lang="ru-RU" dirty="0"/>
          </a:p>
        </p:txBody>
      </p:sp>
      <p:pic>
        <p:nvPicPr>
          <p:cNvPr id="1026" name="Picture 2" descr="G:\Закаливание\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500198" cy="1500188"/>
          </a:xfrm>
          <a:prstGeom prst="rect">
            <a:avLst/>
          </a:prstGeom>
          <a:noFill/>
        </p:spPr>
      </p:pic>
      <p:pic>
        <p:nvPicPr>
          <p:cNvPr id="1027" name="Picture 3" descr="G:\Закаливание\0e5f3c20c55ee6759e1cbdd372c122c4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928934"/>
            <a:ext cx="2500330" cy="1285884"/>
          </a:xfrm>
          <a:prstGeom prst="rect">
            <a:avLst/>
          </a:prstGeom>
          <a:noFill/>
        </p:spPr>
      </p:pic>
      <p:pic>
        <p:nvPicPr>
          <p:cNvPr id="1029" name="Picture 5" descr="G:\Закаливание\zakalivanie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857496"/>
            <a:ext cx="2286016" cy="1466845"/>
          </a:xfrm>
          <a:prstGeom prst="rect">
            <a:avLst/>
          </a:prstGeom>
          <a:noFill/>
        </p:spPr>
      </p:pic>
      <p:pic>
        <p:nvPicPr>
          <p:cNvPr id="7170" name="Picture 2" descr="http://lifeoflife.ru/wp-content/images/image_6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357430"/>
            <a:ext cx="1666870" cy="2152640"/>
          </a:xfrm>
          <a:prstGeom prst="rect">
            <a:avLst/>
          </a:prstGeom>
          <a:noFill/>
        </p:spPr>
      </p:pic>
      <p:pic>
        <p:nvPicPr>
          <p:cNvPr id="7172" name="Picture 4" descr="http://t3.gstatic.com/images?q=tbn:ANd9GcRAFyTAmJdlqp0LjHqLLvDOGdGLSlvzdWoG9m6plwzvtYKPN2X8W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57166"/>
            <a:ext cx="1428760" cy="1038225"/>
          </a:xfrm>
          <a:prstGeom prst="rect">
            <a:avLst/>
          </a:prstGeom>
          <a:noFill/>
        </p:spPr>
      </p:pic>
      <p:pic>
        <p:nvPicPr>
          <p:cNvPr id="7176" name="Picture 8" descr="http://www.passion.ru/sites/passion.ru/files/imagecache/img460x313/content/images/s_article/63149/bodyimages/zakalivanie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4714884"/>
            <a:ext cx="2251091" cy="1722415"/>
          </a:xfrm>
          <a:prstGeom prst="rect">
            <a:avLst/>
          </a:prstGeom>
          <a:noFill/>
        </p:spPr>
      </p:pic>
      <p:pic>
        <p:nvPicPr>
          <p:cNvPr id="7178" name="Picture 10" descr="http://samara-grad.ucoz.ru/fotki_statei/265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4786322"/>
            <a:ext cx="2309802" cy="1714492"/>
          </a:xfrm>
          <a:prstGeom prst="rect">
            <a:avLst/>
          </a:prstGeom>
          <a:noFill/>
        </p:spPr>
      </p:pic>
      <p:pic>
        <p:nvPicPr>
          <p:cNvPr id="7180" name="Picture 12" descr="http://www.yapfiles.ru/files/467405/zakalivanie_dete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4857760"/>
            <a:ext cx="2117744" cy="1562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Купание в водоёме.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r>
              <a:rPr lang="ru-RU" dirty="0" smtClean="0"/>
              <a:t>Лучшее время для купания с 9 до 12час. днём, с16 до18час. вечером.</a:t>
            </a:r>
          </a:p>
          <a:p>
            <a:r>
              <a:rPr lang="ru-RU" dirty="0" smtClean="0"/>
              <a:t>Будьте внимательны на воде!</a:t>
            </a:r>
            <a:endParaRPr lang="ru-RU" dirty="0"/>
          </a:p>
        </p:txBody>
      </p:sp>
      <p:pic>
        <p:nvPicPr>
          <p:cNvPr id="1026" name="Picture 2" descr="G:\Закаливание\a96d2cb0be279fd2fc3de8a1f2114d3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04303">
            <a:off x="236571" y="270565"/>
            <a:ext cx="1441028" cy="1333494"/>
          </a:xfrm>
          <a:prstGeom prst="rect">
            <a:avLst/>
          </a:prstGeom>
          <a:noFill/>
        </p:spPr>
      </p:pic>
      <p:pic>
        <p:nvPicPr>
          <p:cNvPr id="9" name="Рисунок 8" descr="http://t0.gstatic.com/images?q=tbn:ANd9GcT76S0Yhnk3ZtzLmCQvLctQAVJXg9yS8clk3y4bSC2xB_fNDKx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35743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t3.gstatic.com/images?q=tbn:ANd9GcShQxZzyMvcxYfK7KORCEY_OcUxvM2f7mMnblKKgmO0ETU6I_m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286124"/>
            <a:ext cx="19431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t2.gstatic.com/images?q=tbn:ANd9GcQ_Gb3rvRsPQBKyfgS_8hKasLb5cu2Db5EmSZwrm5ZZchI-tk3xUQ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500570"/>
            <a:ext cx="20574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t3.gstatic.com/images?q=tbn:ANd9GcSEl8FTcJ9xVLxV4Kn8s0Jrxxjnq7ls-m_dIPVdk3uhBaOhWA8Q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3286124"/>
            <a:ext cx="2857520" cy="174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t1.gstatic.com/images?q=tbn:ANd9GcTT8fLgTSvI0QoBjO6mx5FFeNOXDROU-RYbPSvw-_zehYlmAIa6Vw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286256"/>
            <a:ext cx="25003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1.bp.blogspot.com/-FwHjtYyPizY/T_160-NxWoI/AAAAAAAAAiY/wWTVXgdIYV4/s200/%D0%B4%D0%B5%D1%82%D0%B8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214290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Солнце, воздух и вода – наши лучшие друзья !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2191543" cy="233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357694"/>
            <a:ext cx="1905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286388"/>
            <a:ext cx="1857388" cy="140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2000240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1928802"/>
            <a:ext cx="2111381" cy="185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492919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http://t2.gstatic.com/images?q=tbn:ANd9GcRZG88GdQDiEQE-SC-mOgUCbsQZufwYkW-d-PdogGRxMVMSyRUs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5984" y="4429132"/>
            <a:ext cx="1871658" cy="1319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Тест «Закаливание водой.»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54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 smtClean="0"/>
              <a:t>Обтирание;</a:t>
            </a:r>
          </a:p>
          <a:p>
            <a:r>
              <a:rPr lang="ru-RU" sz="4000" b="1" dirty="0" smtClean="0"/>
              <a:t>Обливание и душ;</a:t>
            </a:r>
            <a:endParaRPr lang="ru-RU" sz="4000" dirty="0" smtClean="0"/>
          </a:p>
          <a:p>
            <a:r>
              <a:rPr lang="ru-RU" sz="4000" b="1" dirty="0" smtClean="0"/>
              <a:t>Купание и плавание.</a:t>
            </a:r>
            <a:endParaRPr lang="ru-RU" sz="4000" dirty="0" smtClean="0"/>
          </a:p>
          <a:p>
            <a:pPr>
              <a:buNone/>
            </a:pP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500174"/>
            <a:ext cx="1690686" cy="152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357694"/>
            <a:ext cx="2471725" cy="211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357562"/>
            <a:ext cx="228760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143380"/>
            <a:ext cx="3143272" cy="23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86908" cy="13572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Объясните: 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3000396" cy="165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ttp://t0.gstatic.com/images?q=tbn:ANd9GcRMVtL2LqCm9l3ipgkBfUncE4wJ12evs5vr_HZh-cx-F6POQUIhFQ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72066" y="4214818"/>
            <a:ext cx="3505207" cy="2257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t3.gstatic.com/images?q=tbn:ANd9GcQIDFdOb1gmyAt9isbkNDLg4iDtkcrbTqSeyazdtgsiQUjDLtwN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48" y="4857760"/>
            <a:ext cx="2581275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 rot="10800000" flipV="1">
            <a:off x="3357554" y="1928802"/>
            <a:ext cx="3500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Холода не бойся, по пояс мойся.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9" y="3702324"/>
            <a:ext cx="4831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</a:t>
            </a:r>
            <a:r>
              <a:rPr lang="ru-RU" dirty="0" err="1" smtClean="0"/>
              <a:t>молоду</a:t>
            </a:r>
            <a:r>
              <a:rPr lang="ru-RU" dirty="0" smtClean="0"/>
              <a:t> закалишься,</a:t>
            </a:r>
          </a:p>
          <a:p>
            <a:r>
              <a:rPr lang="ru-RU" dirty="0" smtClean="0"/>
              <a:t>На весь век пригодится.</a:t>
            </a:r>
            <a:endParaRPr lang="ru-RU" dirty="0"/>
          </a:p>
        </p:txBody>
      </p:sp>
      <p:pic>
        <p:nvPicPr>
          <p:cNvPr id="11" name="Рисунок 10" descr="http://t2.gstatic.com/images?q=tbn:ANd9GcRFqoiOhL4uYbEoFMPH4YNBxJQ0Zu_wLdNQzI-m6GwS5zGv1Z3_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1571612"/>
            <a:ext cx="197167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Вывод:</a:t>
            </a:r>
            <a:r>
              <a:rPr lang="ru-RU" sz="3200" dirty="0" smtClean="0">
                <a:solidFill>
                  <a:schemeClr val="accent2"/>
                </a:solidFill>
              </a:rPr>
              <a:t>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каждый человек должен заботиться о своём здоровье. Ведь никто не позаботится о тебе лучше, чем ты сам.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7"/>
            <a:ext cx="9144000" cy="507207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Давайте вместе скажем волшебные слова: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Я здоровье сберегу,</a:t>
            </a:r>
            <a:endParaRPr lang="ru-RU" sz="4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Сам себе я помогу!</a:t>
            </a:r>
            <a:endParaRPr lang="ru-RU" sz="4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5001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           Тема </a:t>
            </a:r>
            <a:r>
              <a:rPr lang="ru-RU" b="1" dirty="0"/>
              <a:t>урока: «Закаливание </a:t>
            </a:r>
            <a:r>
              <a:rPr lang="ru-RU" b="1" dirty="0" smtClean="0"/>
              <a:t>              организма</a:t>
            </a:r>
            <a:r>
              <a:rPr lang="ru-RU" b="1" dirty="0"/>
              <a:t>. Значение и способы.»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endParaRPr lang="ru-RU" dirty="0"/>
          </a:p>
        </p:txBody>
      </p:sp>
      <p:pic>
        <p:nvPicPr>
          <p:cNvPr id="8" name="Содержимое 7" descr="http://t1.gstatic.com/images?q=tbn:ANd9GcTtbpsjE0JUNJt-SMgUVTbiy4rNC3UuTwcdbozPwtYSz6LGmAc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714348" y="1785926"/>
            <a:ext cx="7858180" cy="507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t0.gstatic.com/images?q=tbn:ANd9GcR_60lSFdiKI88KrZzSDmr3NQKzAETYV9aas0D0mw1ynLtSLDDv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0"/>
            <a:ext cx="727881" cy="64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717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            </a:t>
            </a:r>
            <a:r>
              <a:rPr lang="ru-RU" sz="4000" b="1" dirty="0" smtClean="0"/>
              <a:t>Закаливание </a:t>
            </a:r>
            <a:r>
              <a:rPr lang="ru-RU" sz="4000" dirty="0" smtClean="0"/>
              <a:t>– это повышение устойчивости организма к действию холода, жары, ветра, к резкой смене температуры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619500" y="2934494"/>
            <a:ext cx="1905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ttp://t3.gstatic.com/images?q=tbn:ANd9GcTHYPhenQg0lextRHtnWswugGsn9sIbMXSG79Gf6Ck2p8nG4_O7I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1472" y="0"/>
            <a:ext cx="1000132" cy="1142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t2.gstatic.com/images?q=tbn:ANd9GcQfYZ10IXyH2630XaAkTcQX2XLmP3dUawsFKUvouz_8IiPpfRHs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5786" y="2857496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t2.gstatic.com/images?q=tbn:ANd9GcRC-aokYSQbWYYc3LzwpNCu7OR0c1SMNis1hratDsZH5DleebYH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72198" y="2786058"/>
            <a:ext cx="247650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t0.gstatic.com/images?q=tbn:ANd9GcRqkwK5LRK313shEunOYgbiHqImJTOp7QBUq7r_sTKQzbTmPt37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485776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t0.gstatic.com/images?q=tbn:ANd9GcR2kfADgfaBr26gF3aUykMWOIvHd8WMP68xcu6o9JwHXvOMkIycYw"/>
          <p:cNvPicPr/>
          <p:nvPr/>
        </p:nvPicPr>
        <p:blipFill>
          <a:blip r:embed="rId8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85776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Средства закаливания: солнце, воздух и вода.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229600" cy="4525963"/>
          </a:xfrm>
        </p:spPr>
        <p:txBody>
          <a:bodyPr/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4000" dirty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t3.gstatic.com/images?q=tbn:ANd9GcSAQY5Dijl-swCzlOeKZX6ETj1ePLtTcBlZO2qBjvpUV2BkC-oY4w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714488"/>
            <a:ext cx="8786842" cy="514351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0"/>
            <a:ext cx="957266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Правила закаливания: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643006" y="1428736"/>
            <a:ext cx="9787006" cy="55721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i="1" dirty="0" smtClean="0"/>
              <a:t>  1 .</a:t>
            </a:r>
            <a:r>
              <a:rPr lang="ru-RU" b="1" i="1" dirty="0"/>
              <a:t>Постепенность.</a:t>
            </a:r>
            <a:endParaRPr lang="ru-RU" dirty="0"/>
          </a:p>
          <a:p>
            <a:pPr>
              <a:buNone/>
            </a:pPr>
            <a:r>
              <a:rPr lang="ru-RU" b="1" i="1" dirty="0" smtClean="0"/>
              <a:t>  2.Последовательность</a:t>
            </a:r>
            <a:r>
              <a:rPr lang="ru-RU" b="1" i="1" dirty="0"/>
              <a:t>.</a:t>
            </a:r>
            <a:endParaRPr lang="ru-RU" dirty="0"/>
          </a:p>
          <a:p>
            <a:pPr>
              <a:buNone/>
            </a:pPr>
            <a:r>
              <a:rPr lang="ru-RU" b="1" i="1" dirty="0" smtClean="0"/>
              <a:t>  3.Регулярность</a:t>
            </a:r>
            <a:r>
              <a:rPr lang="ru-RU" b="1" i="1" dirty="0"/>
              <a:t>.</a:t>
            </a:r>
            <a:endParaRPr lang="ru-RU" dirty="0"/>
          </a:p>
          <a:p>
            <a:pPr>
              <a:buNone/>
            </a:pPr>
            <a:r>
              <a:rPr lang="ru-RU" b="1" i="1" dirty="0" smtClean="0"/>
              <a:t>  4.Комплексность</a:t>
            </a:r>
            <a:r>
              <a:rPr lang="ru-RU" b="1" i="1" dirty="0"/>
              <a:t>.</a:t>
            </a:r>
            <a:endParaRPr lang="ru-RU" dirty="0"/>
          </a:p>
          <a:p>
            <a:pPr>
              <a:buNone/>
            </a:pPr>
            <a:r>
              <a:rPr lang="ru-RU" b="1" i="1" dirty="0" smtClean="0"/>
              <a:t> 5.Индивидуальность</a:t>
            </a:r>
            <a:r>
              <a:rPr lang="ru-RU" b="1" i="1" dirty="0"/>
              <a:t>.</a:t>
            </a:r>
            <a:endParaRPr lang="ru-RU" dirty="0"/>
          </a:p>
          <a:p>
            <a:pPr>
              <a:buNone/>
            </a:pPr>
            <a:r>
              <a:rPr lang="ru-RU" b="1" dirty="0"/>
              <a:t> </a:t>
            </a:r>
            <a:endParaRPr lang="ru-RU" dirty="0"/>
          </a:p>
        </p:txBody>
      </p:sp>
      <p:pic>
        <p:nvPicPr>
          <p:cNvPr id="4" name="Рисунок 3" descr="http://t3.gstatic.com/images?q=tbn:ANd9GcTXVzuhnFyDaOhKWxCbwhZi3FrhbnPVV4w986nw0CxXE5ZGADhqCQ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785926"/>
            <a:ext cx="3500494" cy="507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. Закаливание воздухом (воздушные ванны)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Воздушные ванны – самая мягкая из закаливающих процедур.</a:t>
            </a:r>
            <a:endParaRPr lang="ru-RU" dirty="0"/>
          </a:p>
        </p:txBody>
      </p:sp>
      <p:pic>
        <p:nvPicPr>
          <p:cNvPr id="4" name="Рисунок 3" descr="http://t0.gstatic.com/images?q=tbn:ANd9GcScQ7ueL6llm-4Cbkk-D3vilgWfaM7c_gFPWi5Fd840cgMunSpe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5720" y="492919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t1.gstatic.com/images?q=tbn:ANd9GcTvkWSVQnw92ocUGG7ZQ46UZ5uk8BhVBSSJ_7Kry44h72zmf4EEfw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786322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t0.gstatic.com/images?q=tbn:ANd9GcR6Yp4TH35xis26lzArTOlx-dCkm0HRauTGNdTJnEmgWNNVee_TXw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57224" y="2928934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t0.gstatic.com/images?q=tbn:ANd9GcR2kfADgfaBr26gF3aUykMWOIvHd8WMP68xcu6o9JwHXvOMkIycYw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28992" y="501015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t2.gstatic.com/images?q=tbn:ANd9GcRZG88GdQDiEQE-SC-mOgUCbsQZufwYkW-d-PdogGRxMVMSyRUs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500306"/>
            <a:ext cx="2514600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t2.gstatic.com/images?q=tbn:ANd9GcRZG88GdQDiEQE-SC-mOgUCbsQZufwYkW-d-PdogGRxMVMSyRUs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938846" y="2652706"/>
            <a:ext cx="2514600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2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/>
              <a:t>Закаливание солнцем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(</a:t>
            </a:r>
            <a:r>
              <a:rPr lang="ru-RU" sz="2800" b="1" dirty="0"/>
              <a:t>солнечные ванны</a:t>
            </a:r>
            <a:r>
              <a:rPr lang="ru-RU" sz="2800" b="1" dirty="0" smtClean="0"/>
              <a:t>.)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7"/>
            <a:ext cx="9144000" cy="54292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             Солнце </a:t>
            </a:r>
            <a:r>
              <a:rPr lang="ru-RU" b="1" dirty="0"/>
              <a:t>–источник жизни </a:t>
            </a:r>
            <a:r>
              <a:rPr lang="ru-RU" b="1" dirty="0" smtClean="0"/>
              <a:t>на земле</a:t>
            </a:r>
            <a:r>
              <a:rPr lang="ru-RU" dirty="0"/>
              <a:t>.</a:t>
            </a:r>
          </a:p>
        </p:txBody>
      </p:sp>
      <p:pic>
        <p:nvPicPr>
          <p:cNvPr id="4" name="Рисунок 3" descr="http://t0.gstatic.com/images?q=tbn:ANd9GcTgUky5j3ZQJAVZKunM5IexRpmnlz461_byN7VtlM-r9EZO2Gk0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20473868">
            <a:off x="181436" y="155621"/>
            <a:ext cx="1808540" cy="1490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t0.gstatic.com/images?q=tbn:ANd9GcTo12rh1glF8J54zvGSwAFW-OewQD8x38QA4zPFiFARGbUVYPhp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714884"/>
            <a:ext cx="2571768" cy="192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t2.gstatic.com/images?q=tbn:ANd9GcR0I-9fNp9_uQVCD1DbSoQzjDAl6S_VRQaEDzM255PzOuT3bkaFZ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2910" y="2643182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t3.gstatic.com/images?q=tbn:ANd9GcTj23jbR5eGlQnTo4SIWXnxlOVEFm1SxBVmo9moV9EPKvFFzC6k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215206" y="4572008"/>
            <a:ext cx="15240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t2.gstatic.com/images?q=tbn:ANd9GcQfYZ10IXyH2630XaAkTcQX2XLmP3dUawsFKUvouz_8IiPpfRHs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43182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ru-RU" b="1" dirty="0"/>
              <a:t>Закаливание </a:t>
            </a:r>
            <a:r>
              <a:rPr lang="ru-RU" b="1" dirty="0" smtClean="0"/>
              <a:t>водой.</a:t>
            </a:r>
            <a:endParaRPr lang="ru-RU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500306"/>
            <a:ext cx="1905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ttp://t1.gstatic.com/images?q=tbn:ANd9GcQ8oTLYRzVT4RhZQkIxEwMt5lGhFhppYiRsUcGT83J9mCFC7LrAe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1590679" cy="163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t2.gstatic.com/images?q=tbn:ANd9GcTAdFK3YmpEaXWvZ9cr49FUu1RKmQfnXnTNL9O7-MLkFBrIj2M32Q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857760"/>
            <a:ext cx="260985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t3.gstatic.com/images?q=tbn:ANd9GcSOlrZrjFubf4n-IUf1jan7KOLBM-Y3EsswhVwPjMwpqmURbilL-w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7158" y="4286256"/>
            <a:ext cx="2500330" cy="1828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t2.gstatic.com/images?q=tbn:ANd9GcRNDSdFu0qJP4cMeyjgIyRPl8aygKuD7X7oF0zyLHjIQD4KqqV85Q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786322"/>
            <a:ext cx="2628900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357158" y="1785926"/>
            <a:ext cx="65008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Водные процедуры – это одно из наиболее действенных и доступных средств закаливания и полезны детям всех возрастов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Рисунок 9" descr="http://www.educatoarea.com/wp-content/uploads/2009/10/Imagine-copii-inot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3357562"/>
            <a:ext cx="1704975" cy="122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900igr.net/datas/fizkultura/Zdorove-zakalivanie/0012-012-Vodnye-protsedury-razdeljajut-na-obtiranie-oblivanie-dush-kupan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21537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239</Words>
  <Application>Microsoft Office PowerPoint</Application>
  <PresentationFormat>Экран (4:3)</PresentationFormat>
  <Paragraphs>45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Эпиграф урока:</vt:lpstr>
      <vt:lpstr>           Тема урока: «Закаливание               организма. Значение и способы.»  </vt:lpstr>
      <vt:lpstr>            Закаливание – это повышение устойчивости организма к действию холода, жары, ветра, к резкой смене температуры. </vt:lpstr>
      <vt:lpstr>Средства закаливания: солнце, воздух и вода.</vt:lpstr>
      <vt:lpstr>Правила закаливания: </vt:lpstr>
      <vt:lpstr>. Закаливание воздухом (воздушные ванны) </vt:lpstr>
      <vt:lpstr>Закаливание солнцем  (солнечные ванны.)</vt:lpstr>
      <vt:lpstr>Закаливание водой.</vt:lpstr>
      <vt:lpstr>Слайд 9</vt:lpstr>
      <vt:lpstr>Обтирание</vt:lpstr>
      <vt:lpstr>Обливание и душ.</vt:lpstr>
      <vt:lpstr>Купание в водоёме.</vt:lpstr>
      <vt:lpstr> Солнце, воздух и вода – наши лучшие друзья !</vt:lpstr>
      <vt:lpstr>  Тест «Закаливание водой.»  </vt:lpstr>
      <vt:lpstr>Объясните: </vt:lpstr>
      <vt:lpstr>Вывод: каждый человек должен заботиться о своём здоровье. Ведь никто не позаботится о тебе лучше, чем ты сам.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Эпиграф урока:</dc:title>
  <dc:creator>Андрей</dc:creator>
  <cp:lastModifiedBy>Лариса</cp:lastModifiedBy>
  <cp:revision>80</cp:revision>
  <dcterms:created xsi:type="dcterms:W3CDTF">2012-10-01T14:16:35Z</dcterms:created>
  <dcterms:modified xsi:type="dcterms:W3CDTF">2002-02-26T02:24:47Z</dcterms:modified>
</cp:coreProperties>
</file>