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534400" cy="758952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/>
              <a:t>2. Применение имитационного моделирования на уроках чтения.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8503920" cy="3672408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1)</a:t>
            </a:r>
            <a:r>
              <a:rPr lang="ru-RU" dirty="0" smtClean="0"/>
              <a:t> </a:t>
            </a:r>
            <a:r>
              <a:rPr lang="ru-RU" b="1" dirty="0" smtClean="0"/>
              <a:t>«Сочиняем сами» </a:t>
            </a:r>
            <a:r>
              <a:rPr lang="ru-RU" dirty="0" smtClean="0"/>
              <a:t>- при изучении творчества поэтов на определенном этапе урока, проанализировав то или иное стихотворение, предлагаю такое задание: сочините свой вариант стихотворения, используя первую авторскую строчку. </a:t>
            </a:r>
          </a:p>
          <a:p>
            <a:r>
              <a:rPr lang="ru-RU" b="1" dirty="0" smtClean="0"/>
              <a:t>2)</a:t>
            </a:r>
            <a:r>
              <a:rPr lang="ru-RU" dirty="0" smtClean="0"/>
              <a:t> </a:t>
            </a:r>
            <a:r>
              <a:rPr lang="ru-RU" b="1" dirty="0" smtClean="0"/>
              <a:t>«Глазами режиссера». </a:t>
            </a:r>
            <a:r>
              <a:rPr lang="ru-RU" dirty="0" smtClean="0"/>
              <a:t>Этот элемент на уроке я обычно начинаю словами: « Здравствуйте, господа актеры!». Такой этап занятия представляет собой работу над выразительным чтением текста художественных произведений (в том числе драматических - по ролям). </a:t>
            </a:r>
          </a:p>
          <a:p>
            <a:r>
              <a:rPr lang="ru-RU" b="1" dirty="0" smtClean="0"/>
              <a:t>3)</a:t>
            </a:r>
            <a:r>
              <a:rPr lang="ru-RU" dirty="0" smtClean="0"/>
              <a:t> </a:t>
            </a:r>
            <a:r>
              <a:rPr lang="ru-RU" b="1" dirty="0" smtClean="0"/>
              <a:t>«Предметное рисование на уроке». </a:t>
            </a:r>
            <a:r>
              <a:rPr lang="ru-RU" dirty="0" smtClean="0"/>
              <a:t>Без использования этого приема невозможно изучение курса чтения. Читая произведения, учащиеся обязательно должны представлять себе пейзажи, ситуации, портреты героев, действия, описанные автором. Это технология мысленного рисования. </a:t>
            </a:r>
          </a:p>
          <a:p>
            <a:endParaRPr lang="ru-RU" b="1" dirty="0"/>
          </a:p>
        </p:txBody>
      </p:sp>
      <p:pic>
        <p:nvPicPr>
          <p:cNvPr id="6146" name="Picture 2" descr="C:\Users\Олеся\Desktop\выступления на конкурс Учитель года\фото для выступления\анимационные картинки\knigi-97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941168"/>
            <a:ext cx="1701924" cy="1916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34400" cy="75895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u="sng" dirty="0" smtClean="0"/>
              <a:t>Примеры таких упражнений: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83805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b="1" dirty="0" smtClean="0"/>
              <a:t>Сочинения – миниатюры </a:t>
            </a:r>
            <a:r>
              <a:rPr lang="ru-RU" dirty="0" smtClean="0"/>
              <a:t>(«Зимний пейзаж», «Капли росы в бриллиантах дождя», «Однажды летом», «Осенние зарисовки» и др.).</a:t>
            </a:r>
          </a:p>
          <a:p>
            <a:pPr lvl="0"/>
            <a:r>
              <a:rPr lang="ru-RU" b="1" dirty="0" smtClean="0"/>
              <a:t> Сочинения </a:t>
            </a:r>
            <a:r>
              <a:rPr lang="ru-RU" dirty="0" smtClean="0"/>
              <a:t>«Если бы я стал президентом», «Десять первоочередных дел, которые я бы сделал, если бы стал Дедом Морозом» и др.</a:t>
            </a:r>
          </a:p>
          <a:p>
            <a:r>
              <a:rPr lang="ru-RU" b="1" dirty="0" smtClean="0"/>
              <a:t>«Нарисуй словесный портрет». </a:t>
            </a:r>
            <a:r>
              <a:rPr lang="ru-RU" dirty="0" smtClean="0"/>
              <a:t>Это простое упражнение предполагает устное описание портрета литературного героя. </a:t>
            </a:r>
            <a:endParaRPr lang="ru-RU" dirty="0"/>
          </a:p>
        </p:txBody>
      </p:sp>
      <p:pic>
        <p:nvPicPr>
          <p:cNvPr id="7170" name="Picture 2" descr="C:\Users\Олеся\Desktop\выступления на конкурс Учитель года\фото для выступления\школьные картинки\med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8223" y="4653136"/>
            <a:ext cx="2085777" cy="1985020"/>
          </a:xfrm>
          <a:prstGeom prst="rect">
            <a:avLst/>
          </a:prstGeom>
          <a:noFill/>
        </p:spPr>
      </p:pic>
      <p:pic>
        <p:nvPicPr>
          <p:cNvPr id="5" name="Рисунок 4" descr="C:\Users\Олеся\Desktop\выступления на конкурс Учитель года\фото для выступления\DSC0618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293096"/>
            <a:ext cx="3312368" cy="2204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Олеся\Desktop\выступление Фомина О.П\тема самообразования\иллюстрации\zolotaya-osen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9"/>
            <a:ext cx="1728192" cy="1008111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051720" y="443662"/>
            <a:ext cx="51845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Ф. Тютчев «Есть в осени первоначальной…»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И. Остроухов «Золотая осень».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C:\Users\Олеся\Desktop\выступление Фомина О.П\тема самообразования\иллюстрации\17365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12776"/>
            <a:ext cx="1152128" cy="144016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123728" y="1488068"/>
            <a:ext cx="338437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А. Блок «Под шум и звон однообразный».         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К. Сомов. «Портрет А. Блока».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0" name="Picture 6" descr="C:\Users\Олеся\Desktop\выступление Фомина О.П\тема самообразования\иллюстрации\x_db23813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924944"/>
            <a:ext cx="1584175" cy="1224136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339752" y="3068960"/>
            <a:ext cx="482453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И. Бунин «Первый снег». 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А. Пластов. «Первый снег»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И. Грабарь «Сентябрьский снег».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2" name="Picture 8" descr="C:\Users\Олеся\Desktop\выступление Фомина О.П\тема самообразования\иллюстрации\0_46810_b3a56ab1_-1-X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2780928"/>
            <a:ext cx="1649363" cy="1528788"/>
          </a:xfrm>
          <a:prstGeom prst="rect">
            <a:avLst/>
          </a:prstGeom>
          <a:noFill/>
        </p:spPr>
      </p:pic>
      <p:pic>
        <p:nvPicPr>
          <p:cNvPr id="1033" name="Picture 9" descr="C:\Users\Олеся\Desktop\выступление Фомина О.П\тема самообразования\иллюстрации\af87a498a283cd905d9d6addc175659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4581128"/>
            <a:ext cx="2016224" cy="1552600"/>
          </a:xfrm>
          <a:prstGeom prst="rect">
            <a:avLst/>
          </a:prstGeom>
          <a:noFill/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555776" y="4800436"/>
            <a:ext cx="316835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С. Есенин «Отговорила роща золотая»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И. Левитан «Золотая осень»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Литература, кино, мультипликационные фильмы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55813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«Молодая гвардия» по роману А.А.Фадеева ,</a:t>
            </a:r>
          </a:p>
          <a:p>
            <a:r>
              <a:rPr lang="ru-RU" dirty="0" smtClean="0"/>
              <a:t> «Война и мир» по одноименному роману Л. Н. Толстого;</a:t>
            </a:r>
          </a:p>
          <a:p>
            <a:r>
              <a:rPr lang="ru-RU" dirty="0" smtClean="0"/>
              <a:t>«Судьба человека» по М. А. Шолохову (версия советского периода);</a:t>
            </a:r>
          </a:p>
          <a:p>
            <a:r>
              <a:rPr lang="ru-RU" dirty="0" smtClean="0"/>
              <a:t>«Мастер и Маргарита» по роману М. А. Булгакова;</a:t>
            </a:r>
          </a:p>
          <a:p>
            <a:r>
              <a:rPr lang="ru-RU" dirty="0" smtClean="0"/>
              <a:t>Мультипликационные фильмы: «Илья Муромец и соловей разбойник»;</a:t>
            </a:r>
          </a:p>
          <a:p>
            <a:r>
              <a:rPr lang="ru-RU" dirty="0" smtClean="0"/>
              <a:t> «Чёрная курица и подземные жители» по знакомой сказке Антония Погорельского.</a:t>
            </a:r>
          </a:p>
          <a:p>
            <a:endParaRPr lang="ru-RU" dirty="0"/>
          </a:p>
        </p:txBody>
      </p:sp>
      <p:pic>
        <p:nvPicPr>
          <p:cNvPr id="6" name="Picture 2" descr="C:\Users\Олеся\Desktop\выступление Фомина О.П\выступления на конкурс Учитель года\фото для выступления\DSC057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797152"/>
            <a:ext cx="2952328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Результативность применения элементов артпедагогики.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3340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1.</a:t>
            </a:r>
            <a:r>
              <a:rPr lang="ru-RU" dirty="0" smtClean="0"/>
              <a:t> Уроки соединяют учебно-интеллектуальную деятельность с развитием эмоционально – чувственной сферы и поведенческой культуры обучающихся.</a:t>
            </a:r>
          </a:p>
          <a:p>
            <a:r>
              <a:rPr lang="ru-RU" b="1" dirty="0" smtClean="0"/>
              <a:t>2</a:t>
            </a:r>
            <a:r>
              <a:rPr lang="ru-RU" dirty="0" smtClean="0"/>
              <a:t>. Появляется материал для рефлексии своих состояний, мыслей, чувств, переживаний. </a:t>
            </a:r>
          </a:p>
          <a:p>
            <a:r>
              <a:rPr lang="ru-RU" b="1" dirty="0" smtClean="0"/>
              <a:t>3.</a:t>
            </a:r>
            <a:r>
              <a:rPr lang="ru-RU" dirty="0" smtClean="0"/>
              <a:t> Урок раскрепощает внутренние силы, облегчает общение, речевую деятельность, способы самовыражения.</a:t>
            </a:r>
          </a:p>
          <a:p>
            <a:r>
              <a:rPr lang="ru-RU" b="1" dirty="0" smtClean="0"/>
              <a:t>4.</a:t>
            </a:r>
            <a:r>
              <a:rPr lang="ru-RU" dirty="0" smtClean="0"/>
              <a:t> Обучает проектированию, прогнозированию своих собственных действий, мысленному эксперименту.</a:t>
            </a:r>
          </a:p>
        </p:txBody>
      </p:sp>
      <p:pic>
        <p:nvPicPr>
          <p:cNvPr id="22531" name="Picture 3" descr="C:\Users\Олеся\Desktop\выступление Фомина О.П\выступления на конкурс Учитель года\фото для выступления\Фото01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3501008"/>
            <a:ext cx="2880320" cy="1691903"/>
          </a:xfrm>
          <a:prstGeom prst="rect">
            <a:avLst/>
          </a:prstGeom>
          <a:noFill/>
        </p:spPr>
      </p:pic>
      <p:pic>
        <p:nvPicPr>
          <p:cNvPr id="22532" name="Picture 4" descr="C:\Users\Олеся\Desktop\выступление Фомина О.П\выступления на конкурс Учитель года\фото для выступления\Фото016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365104"/>
            <a:ext cx="2808312" cy="1835919"/>
          </a:xfrm>
          <a:prstGeom prst="rect">
            <a:avLst/>
          </a:prstGeom>
          <a:noFill/>
        </p:spPr>
      </p:pic>
      <p:pic>
        <p:nvPicPr>
          <p:cNvPr id="22533" name="Picture 5" descr="C:\Users\Олеся\Desktop\выступление Фомина О.П\выступления на конкурс Учитель года\фото для выступления\DSC0578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3501008"/>
            <a:ext cx="2537048" cy="2073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55</TotalTime>
  <Words>423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Официальная</vt:lpstr>
      <vt:lpstr>2. Применение имитационного моделирования на уроках чтения. </vt:lpstr>
      <vt:lpstr>Примеры таких упражнений: </vt:lpstr>
      <vt:lpstr>Презентация PowerPoint</vt:lpstr>
      <vt:lpstr>Литература, кино, мультипликационные фильмы</vt:lpstr>
      <vt:lpstr>Результативность применения элементов артпедагогики.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                   Применение элементов АРТ - терапии на уроках чтения, средство развития познавательной активности учащихся. </dc:title>
  <dc:creator>Олеся</dc:creator>
  <cp:lastModifiedBy>Олеся Павловна</cp:lastModifiedBy>
  <cp:revision>11</cp:revision>
  <dcterms:created xsi:type="dcterms:W3CDTF">2012-11-20T05:50:20Z</dcterms:created>
  <dcterms:modified xsi:type="dcterms:W3CDTF">2012-12-22T01:22:41Z</dcterms:modified>
</cp:coreProperties>
</file>