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DBB-F5E4-4E94-9A36-FEDCC5AC05CA}" type="datetimeFigureOut">
              <a:rPr lang="ru-RU" smtClean="0"/>
              <a:t>01.02.2012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84B4-D6D1-4B31-B4AC-39A928C546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DBB-F5E4-4E94-9A36-FEDCC5AC05CA}" type="datetimeFigureOut">
              <a:rPr lang="ru-RU" smtClean="0"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84B4-D6D1-4B31-B4AC-39A928C54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DBB-F5E4-4E94-9A36-FEDCC5AC05CA}" type="datetimeFigureOut">
              <a:rPr lang="ru-RU" smtClean="0"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84B4-D6D1-4B31-B4AC-39A928C54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DBB-F5E4-4E94-9A36-FEDCC5AC05CA}" type="datetimeFigureOut">
              <a:rPr lang="ru-RU" smtClean="0"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84B4-D6D1-4B31-B4AC-39A928C54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DBB-F5E4-4E94-9A36-FEDCC5AC05CA}" type="datetimeFigureOut">
              <a:rPr lang="ru-RU" smtClean="0"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84B4-D6D1-4B31-B4AC-39A928C546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DBB-F5E4-4E94-9A36-FEDCC5AC05CA}" type="datetimeFigureOut">
              <a:rPr lang="ru-RU" smtClean="0"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84B4-D6D1-4B31-B4AC-39A928C54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DBB-F5E4-4E94-9A36-FEDCC5AC05CA}" type="datetimeFigureOut">
              <a:rPr lang="ru-RU" smtClean="0"/>
              <a:t>01.02.2012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84B4-D6D1-4B31-B4AC-39A928C54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DBB-F5E4-4E94-9A36-FEDCC5AC05CA}" type="datetimeFigureOut">
              <a:rPr lang="ru-RU" smtClean="0"/>
              <a:t>01.02.2012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984B4-D6D1-4B31-B4AC-39A928C546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DBB-F5E4-4E94-9A36-FEDCC5AC05CA}" type="datetimeFigureOut">
              <a:rPr lang="ru-RU" smtClean="0"/>
              <a:t>01.02.2012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84B4-D6D1-4B31-B4AC-39A928C54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DBB-F5E4-4E94-9A36-FEDCC5AC05CA}" type="datetimeFigureOut">
              <a:rPr lang="ru-RU" smtClean="0"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4D984B4-D6D1-4B31-B4AC-39A928C54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82E5DBB-F5E4-4E94-9A36-FEDCC5AC05CA}" type="datetimeFigureOut">
              <a:rPr lang="ru-RU" smtClean="0"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84B4-D6D1-4B31-B4AC-39A928C54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2E5DBB-F5E4-4E94-9A36-FEDCC5AC05CA}" type="datetimeFigureOut">
              <a:rPr lang="ru-RU" smtClean="0"/>
              <a:t>01.02.2012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D984B4-D6D1-4B31-B4AC-39A928C5466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756592" y="1772816"/>
            <a:ext cx="8453683" cy="2301240"/>
          </a:xfrm>
        </p:spPr>
        <p:txBody>
          <a:bodyPr/>
          <a:lstStyle/>
          <a:p>
            <a:pPr algn="ctr"/>
            <a:r>
              <a:rPr lang="ru-RU" dirty="0" smtClean="0"/>
              <a:t>Спирты и здоровье человека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11960" y="5013176"/>
            <a:ext cx="4679848" cy="1536576"/>
          </a:xfrm>
        </p:spPr>
        <p:txBody>
          <a:bodyPr/>
          <a:lstStyle/>
          <a:p>
            <a:r>
              <a:rPr lang="ru-RU" dirty="0" smtClean="0"/>
              <a:t>Выполнила:</a:t>
            </a:r>
            <a:br>
              <a:rPr lang="ru-RU" dirty="0" smtClean="0"/>
            </a:br>
            <a:r>
              <a:rPr lang="ru-RU" dirty="0" smtClean="0"/>
              <a:t>ученица 10б класса</a:t>
            </a:r>
            <a:br>
              <a:rPr lang="ru-RU" dirty="0" smtClean="0"/>
            </a:br>
            <a:r>
              <a:rPr lang="ru-RU" dirty="0" err="1" smtClean="0"/>
              <a:t>Касимова</a:t>
            </a:r>
            <a:r>
              <a:rPr lang="ru-RU" dirty="0" smtClean="0"/>
              <a:t> Кристина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1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899648" cy="1143000"/>
          </a:xfrm>
        </p:spPr>
        <p:txBody>
          <a:bodyPr>
            <a:normAutofit/>
          </a:bodyPr>
          <a:lstStyle/>
          <a:p>
            <a:r>
              <a:rPr lang="ru-RU" sz="2400" dirty="0"/>
              <a:t>ВЛИЯНИЕ АЛКОГОЛЯ НА ПИЩЕВАРИТЕЛЬНУЮ СИСТЕМУ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4392488" cy="453650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Спиртные напитки воздействуют на слизистую оболочку пищеварительного тракта, нанося «первый удар». При этом сильно раздражаются слизистые клетки и чувствительные нервные окончания, которые рефлекторно вызывают обильное </a:t>
            </a:r>
            <a:r>
              <a:rPr lang="ru-RU" dirty="0" err="1"/>
              <a:t>слюно</a:t>
            </a:r>
            <a:r>
              <a:rPr lang="ru-RU" dirty="0"/>
              <a:t>- и </a:t>
            </a:r>
            <a:r>
              <a:rPr lang="ru-RU" dirty="0" err="1"/>
              <a:t>соковыделение</a:t>
            </a:r>
            <a:r>
              <a:rPr lang="ru-RU" dirty="0"/>
              <a:t>, жажду. </a:t>
            </a:r>
          </a:p>
          <a:p>
            <a:endParaRPr lang="ru-RU" dirty="0"/>
          </a:p>
          <a:p>
            <a:r>
              <a:rPr lang="ru-RU" dirty="0" smtClean="0"/>
              <a:t>Раздражая </a:t>
            </a:r>
            <a:r>
              <a:rPr lang="ru-RU" dirty="0"/>
              <a:t>слизистую оболочку желудка, он вместе со спиртом стимулирует чувство аппетита («аппетитный сок»). Спирт обезвоживает клетки, вызывая воспаление и уплотнение ткани, затрудняя всасывание питательных веществ, </a:t>
            </a:r>
            <a:r>
              <a:rPr lang="ru-RU" dirty="0" smtClean="0"/>
              <a:t>витаминов. В </a:t>
            </a:r>
            <a:r>
              <a:rPr lang="ru-RU" dirty="0"/>
              <a:t>организме возникает </a:t>
            </a:r>
            <a:r>
              <a:rPr lang="ru-RU" dirty="0" err="1"/>
              <a:t>белково</a:t>
            </a:r>
            <a:r>
              <a:rPr lang="ru-RU" dirty="0"/>
              <a:t>-витаминная недостаточность. Кроме того, спирт осаждает из растворов наиболее </a:t>
            </a:r>
            <a:r>
              <a:rPr lang="ru-RU" dirty="0" err="1"/>
              <a:t>легкоусваиваемые</a:t>
            </a:r>
            <a:r>
              <a:rPr lang="ru-RU" dirty="0"/>
              <a:t> белки, уплотняет их, затрудняя переваривание. </a:t>
            </a:r>
            <a:r>
              <a:rPr lang="ru-RU" dirty="0" smtClean="0"/>
              <a:t>Нарушаются </a:t>
            </a:r>
            <a:r>
              <a:rPr lang="ru-RU" dirty="0"/>
              <a:t>функции пищеварительного тракта, воспаляется слизистая оболочка, что приводит к </a:t>
            </a:r>
            <a:r>
              <a:rPr lang="ru-RU" dirty="0" smtClean="0"/>
              <a:t>гастритам, </a:t>
            </a:r>
            <a:r>
              <a:rPr lang="ru-RU" dirty="0"/>
              <a:t>язвам. </a:t>
            </a:r>
          </a:p>
        </p:txBody>
      </p:sp>
      <p:pic>
        <p:nvPicPr>
          <p:cNvPr id="4098" name="Picture 2" descr="C:\Documents and Settings\Компьютер\Рабочий стол\Новая папка\clip_image002_thum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744416" cy="4554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ВЛИЯНИЕ АЛКОГОЛЯ НА ПОТОМСТВО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4392488" cy="4565103"/>
          </a:xfrm>
        </p:spPr>
        <p:txBody>
          <a:bodyPr>
            <a:normAutofit fontScale="85000" lnSpcReduction="10000"/>
          </a:bodyPr>
          <a:lstStyle/>
          <a:p>
            <a:pPr marL="36576" indent="0" algn="ctr">
              <a:buNone/>
            </a:pPr>
            <a:r>
              <a:rPr lang="ru-RU" sz="2000" dirty="0" smtClean="0"/>
              <a:t>В </a:t>
            </a:r>
            <a:r>
              <a:rPr lang="ru-RU" sz="2000" dirty="0"/>
              <a:t>период формирования </a:t>
            </a:r>
            <a:r>
              <a:rPr lang="ru-RU" sz="2000" dirty="0" smtClean="0"/>
              <a:t>половой системы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В период формирования половой системы частый прием алкоголя задерживает развитие половой системы и мышечной силы. Повышение половой возбудимости подростков в период опьянения притупляет логическое мышление, самоанализ и сознательность поведения. </a:t>
            </a:r>
          </a:p>
          <a:p>
            <a:r>
              <a:rPr lang="ru-RU" sz="2000" dirty="0"/>
              <a:t>Это способствует случайным ранним половым связям, проявлению насилия и распущенности. Кроме того, хроническое употребление алкоголя в этом возрасте может привести к ранней импотенции.</a:t>
            </a:r>
          </a:p>
        </p:txBody>
      </p:sp>
      <p:pic>
        <p:nvPicPr>
          <p:cNvPr id="5122" name="Picture 2" descr="C:\Documents and Settings\Компьютер\Рабочий стол\Новая папка\5v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333750" cy="206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Компьютер\Рабочий стол\Новая папка\Dru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05" y="3789040"/>
            <a:ext cx="2380620" cy="2809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влияние отца и матери на плод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114" y="1340768"/>
            <a:ext cx="8003232" cy="298092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Если влияние отца на плод определяется изменением хромосом в момент зачатия, то на развитие зародыша после оплодотворения больше влияет организм матери. </a:t>
            </a:r>
          </a:p>
          <a:p>
            <a:r>
              <a:rPr lang="ru-RU" dirty="0" smtClean="0"/>
              <a:t>По </a:t>
            </a:r>
            <a:r>
              <a:rPr lang="ru-RU" dirty="0"/>
              <a:t>статистическим данным, осложненная беременность наблюдается у 28 % женщин, употребляющих алкоголь; недоношенные дети рождаются у 34, а мертвые — у 25 %. Смертность в раннем возрасте (до двух лет) составляет 56 % детей, родители которых алкоголики.</a:t>
            </a:r>
          </a:p>
          <a:p>
            <a:r>
              <a:rPr lang="ru-RU" dirty="0"/>
              <a:t>Действие алкоголя на ребенка не ограничивается внутриутробным периодом. Спиртное, выпитое кормящей матерью, переходит в молоко и, поступая в организм ребенка, наносит ему непоправимый вред. Выяснена зависимость между пьянством родителей и рождением идиотов. </a:t>
            </a:r>
            <a:endParaRPr lang="ru-RU" dirty="0" smtClean="0"/>
          </a:p>
          <a:p>
            <a:r>
              <a:rPr lang="ru-RU" dirty="0" smtClean="0"/>
              <a:t>Дети</a:t>
            </a:r>
            <a:r>
              <a:rPr lang="ru-RU" dirty="0"/>
              <a:t>, родившиеся от пьяниц, даже если они не страдают психической патологией, растут слабыми, капризными, неуравновешенными, обидчивыми, подчас угрюмыми, злобными, жестокими. </a:t>
            </a:r>
          </a:p>
        </p:txBody>
      </p:sp>
      <p:pic>
        <p:nvPicPr>
          <p:cNvPr id="6146" name="Picture 2" descr="C:\Documents and Settings\Компьютер\Рабочий стол\Новая папка\kalin_s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2952328" cy="3087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Компьютер\Рабочий стол\Новая папка\1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92397"/>
            <a:ext cx="360040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467600" cy="1143000"/>
          </a:xfrm>
        </p:spPr>
        <p:txBody>
          <a:bodyPr/>
          <a:lstStyle/>
          <a:p>
            <a:r>
              <a:rPr lang="ru-RU" dirty="0" smtClean="0"/>
              <a:t>Интересные факты: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7416824" cy="496855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Самыми большими любителями </a:t>
            </a:r>
            <a:r>
              <a:rPr lang="ru-RU" dirty="0" smtClean="0"/>
              <a:t>выпить признаны </a:t>
            </a:r>
            <a:r>
              <a:rPr lang="ru-RU" dirty="0"/>
              <a:t>британцы. Согласно результатам опроса, около 84% британцев потребляют алкоголь и эта цифра ставит их впереди планеты всей в плане возлияний. Для сравнения - среднее количество пьющих людей по всему миру составляет примерно 71</a:t>
            </a:r>
            <a:r>
              <a:rPr lang="ru-RU" dirty="0" smtClean="0"/>
              <a:t>%.</a:t>
            </a:r>
          </a:p>
          <a:p>
            <a:r>
              <a:rPr lang="ru-RU" dirty="0"/>
              <a:t>Алкоголь потребляется в виде пива (44%), а оставшаяся часть распределяется между вином (34%) и  крепкими алкогольными напитками (23%). </a:t>
            </a:r>
            <a:endParaRPr lang="ru-RU" dirty="0" smtClean="0"/>
          </a:p>
          <a:p>
            <a:r>
              <a:rPr lang="ru-RU" dirty="0"/>
              <a:t>В то время как 266 миллионов взрослых пьют алкоголь в дозах до 20г (женщины) или 40г (мужчины) в день, более 58 миллионов взрослых (15%) потребляют алкоголь в дозах выше этого уровня, а 20 миллионов из них (6%), выпивают более 40г (женщины) или 60г в день (мужчины). </a:t>
            </a:r>
            <a:endParaRPr lang="ru-RU" dirty="0" smtClean="0"/>
          </a:p>
          <a:p>
            <a:r>
              <a:rPr lang="ru-RU" dirty="0"/>
              <a:t>Почти все 15-16-летние учащиеся (&gt;90%) имеют опыт потребления алкоголя в какой-то момент их жизни - в среднем первое их употребление относится к возрасту 12 с половиной лет, а впервые напиваются они в 14 лет. Более чем каждый восьмой (13%) из 15-16 летних людей был пьян более, чем 20 раз в их жизни, и больше чем каждый шестой (18%) «устраивал попойку» (более 5 доз алкоголя за один случай выпивки) три или более раз в прошлом месяце. Юноши продолжают пить больше и напиваться чаще, чем девушки.</a:t>
            </a:r>
          </a:p>
        </p:txBody>
      </p:sp>
    </p:spTree>
    <p:extLst>
      <p:ext uri="{BB962C8B-B14F-4D97-AF65-F5344CB8AC3E}">
        <p14:creationId xmlns:p14="http://schemas.microsoft.com/office/powerpoint/2010/main" val="25300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136904" cy="3240360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Алкоголь-это </a:t>
            </a:r>
            <a:r>
              <a:rPr lang="ru-RU" sz="1800" dirty="0" smtClean="0"/>
              <a:t>проблема, которая </a:t>
            </a:r>
            <a:r>
              <a:rPr lang="ru-RU" sz="1800" dirty="0"/>
              <a:t>выходит на национальный уровень. Молодые люди в наши дни неразлучны с тем же пивом. И если взрослый человек еще как-то может мобилизоваться после прима алкоголя, потому что он уже имеет сформированную нервную систему, он определившаяся личность, то человеку лет 15-20 это не под силу. Любая порция алкоголя - это удар по интеллекту, по здоровью, по будущему. </a:t>
            </a:r>
            <a:r>
              <a:rPr lang="ru-RU" sz="1800" dirty="0" smtClean="0"/>
              <a:t>Проблема </a:t>
            </a:r>
            <a:r>
              <a:rPr lang="ru-RU" sz="1800" dirty="0"/>
              <a:t>нашего общества в том, что мы неграмотны в основной своей массе. Мы не знаем, в чем вред алкоголя, как он </a:t>
            </a:r>
            <a:r>
              <a:rPr lang="ru-RU" sz="1800" dirty="0" smtClean="0"/>
              <a:t>действует. </a:t>
            </a:r>
            <a:endParaRPr lang="ru-RU" sz="1800" dirty="0"/>
          </a:p>
        </p:txBody>
      </p:sp>
      <p:pic>
        <p:nvPicPr>
          <p:cNvPr id="2050" name="Picture 2" descr="C:\Documents and Settings\Компьютер\Рабочий стол\Новая папка\3f6d0a089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3"/>
            <a:ext cx="3384376" cy="3299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Компьютер\Рабочий стол\Новая папка\alcoh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74750"/>
            <a:ext cx="2543175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9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пирты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Нахождение в природе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9860" y="1988840"/>
            <a:ext cx="6192688" cy="428133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Метиловый </a:t>
            </a:r>
            <a:r>
              <a:rPr lang="ru-RU" dirty="0"/>
              <a:t>спирт в небольшом количестве содержится в некоторых растениях, например: </a:t>
            </a:r>
            <a:r>
              <a:rPr lang="ru-RU" dirty="0" smtClean="0"/>
              <a:t>борщевике;</a:t>
            </a:r>
            <a:endParaRPr lang="ru-RU" dirty="0"/>
          </a:p>
          <a:p>
            <a:r>
              <a:rPr lang="ru-RU" dirty="0"/>
              <a:t>Этиловый спирт — естественный продукт спиртового брожения органических продуктов, содержащих углеводы, часто образующийся в прокисших ягодах и фруктах без всякого участия человека. Кроме того, этанол является естественным метаболитом и содержится в тканях и крови животных и человека.</a:t>
            </a:r>
          </a:p>
          <a:p>
            <a:r>
              <a:rPr lang="ru-RU" dirty="0"/>
              <a:t>В эфирных маслах зеленых частей многих растений содержится «спирт листьев», придающий им характерный запах.</a:t>
            </a:r>
          </a:p>
          <a:p>
            <a:r>
              <a:rPr lang="ru-RU" dirty="0"/>
              <a:t>Фенилэтиловый спирт — душистый компонент розового эфирного масла.</a:t>
            </a:r>
          </a:p>
          <a:p>
            <a:r>
              <a:rPr lang="ru-RU" dirty="0"/>
              <a:t>Очень широко представлены в растительном мире терпеновые спирты, многие из которых являются душистыми веществами </a:t>
            </a:r>
          </a:p>
          <a:p>
            <a:endParaRPr lang="ru-RU" dirty="0"/>
          </a:p>
        </p:txBody>
      </p:sp>
      <p:pic>
        <p:nvPicPr>
          <p:cNvPr id="3074" name="Picture 2" descr="C:\Documents and Settings\Компьютер\Рабочий стол\Новая папка\b_3533_2011_05_14_03_30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08457"/>
            <a:ext cx="3064601" cy="2252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Компьютер\Рабочий стол\Новая папка\333b2b57ab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50" y="3501008"/>
            <a:ext cx="2678971" cy="2571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Получение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85313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Реакция </a:t>
            </a:r>
            <a:r>
              <a:rPr lang="ru-RU" dirty="0"/>
              <a:t>начинается с атаки ионом водорода того углеродного атома, который связан с большим числом водородных атомов и является поэтому более электроотрицательным, чем соседний углерод. После этого к соседнему углероду присоединяется вода с выбросом Н+. Этим методом в промышленном масштабе готовят этиловый, втор-</a:t>
            </a:r>
            <a:r>
              <a:rPr lang="ru-RU" dirty="0" err="1"/>
              <a:t>пропиловый</a:t>
            </a:r>
            <a:r>
              <a:rPr lang="ru-RU" dirty="0"/>
              <a:t> и трет-бутиловый спирты.</a:t>
            </a:r>
          </a:p>
          <a:p>
            <a:r>
              <a:rPr lang="ru-RU" dirty="0"/>
              <a:t>Для получения этилового спирта издавна пользуются различными сахаристыми веществами, например, виноградным сахаром, или глюкозой, которая путем "брожения", вызываемого действием ферментов (</a:t>
            </a:r>
            <a:r>
              <a:rPr lang="ru-RU" dirty="0" err="1"/>
              <a:t>энзимов</a:t>
            </a:r>
            <a:r>
              <a:rPr lang="ru-RU" dirty="0"/>
              <a:t>), вырабатываемых дрожжевыми грибками, превращается в этиловый спирт.</a:t>
            </a:r>
          </a:p>
          <a:p>
            <a:endParaRPr lang="ru-RU" dirty="0"/>
          </a:p>
        </p:txBody>
      </p:sp>
      <p:pic>
        <p:nvPicPr>
          <p:cNvPr id="4098" name="Picture 2" descr="C:\Documents and Settings\Компьютер\Рабочий стол\Новая папка\4081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94" y="1556792"/>
            <a:ext cx="3814664" cy="1858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Documents and Settings\Компьютер\Рабочий стол\Новая папка\307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65243"/>
            <a:ext cx="2713038" cy="258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7787208" cy="2044823"/>
          </a:xfrm>
        </p:spPr>
        <p:txBody>
          <a:bodyPr>
            <a:noAutofit/>
          </a:bodyPr>
          <a:lstStyle/>
          <a:p>
            <a:r>
              <a:rPr lang="ru-RU" sz="1600" dirty="0"/>
              <a:t>В пищевой промышленности широкое применение спиртов общеизвестно: основой всех алкогольных напитков является этанол, который получается при сбраживании пищевого сырья — винограда, картофеля, пшеницы и прочих </a:t>
            </a:r>
            <a:r>
              <a:rPr lang="ru-RU" sz="1600" dirty="0" err="1"/>
              <a:t>крахмало</a:t>
            </a:r>
            <a:r>
              <a:rPr lang="ru-RU" sz="1600" dirty="0"/>
              <a:t>- или сахаросодержащих продуктов. Кроме того, этиловый спирт используется в качестве компонента (растворителя) некоторых пищевых и ароматических эссенций (</a:t>
            </a:r>
            <a:r>
              <a:rPr lang="ru-RU" sz="1600" dirty="0" err="1"/>
              <a:t>ароматизаторов</a:t>
            </a:r>
            <a:r>
              <a:rPr lang="ru-RU" sz="1600" dirty="0"/>
              <a:t>), широко используемых в кулинарии, при выпечке кондитерских изделий, производстве шоколада, конфет, напитков, мороженного, варений, желе, джемов, конфитюров и пр.</a:t>
            </a:r>
          </a:p>
        </p:txBody>
      </p:sp>
      <p:pic>
        <p:nvPicPr>
          <p:cNvPr id="5122" name="Picture 2" descr="C:\Documents and Settings\Компьютер\Рабочий стол\Новая папка\11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3720075" cy="2790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 спиртов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184576" cy="4536504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Спирты могут оказывать негативное воздействие на организм. Особенно ядовит метиловый спирт 5-10 мл спирта вызывают слепоту и сильное отравление организма, а 30 мл могут привести к смертельному исходу.</a:t>
            </a:r>
          </a:p>
          <a:p>
            <a:r>
              <a:rPr lang="ru-RU" sz="1800" dirty="0"/>
              <a:t> Этиловый </a:t>
            </a:r>
            <a:r>
              <a:rPr lang="ru-RU" sz="1800" dirty="0" smtClean="0"/>
              <a:t>спирт - наркотик</a:t>
            </a:r>
            <a:r>
              <a:rPr lang="ru-RU" sz="1800" dirty="0"/>
              <a:t>. При приеме внутрь он вследствие высокой растворимости быстро всасывается в кровь и возбуждающе действует на организм. Под влиянием спиртного у человека ослабевает внимание, затормаживается реакция, нарушается координация, появляется развязность, грубость в </a:t>
            </a:r>
            <a:r>
              <a:rPr lang="ru-RU" sz="1800" dirty="0" smtClean="0"/>
              <a:t>поведении. </a:t>
            </a:r>
            <a:r>
              <a:rPr lang="ru-RU" sz="1800" dirty="0"/>
              <a:t>Но следствия употребления алкоголя могут быть и более глубокими. При частом потреблении появляется привыкание, пагубное пристрастие к нему и в конце концов тяжелое заболевание алкоголизм. </a:t>
            </a:r>
          </a:p>
        </p:txBody>
      </p:sp>
      <p:pic>
        <p:nvPicPr>
          <p:cNvPr id="6146" name="Picture 2" descr="C:\Documents and Settings\Компьютер\Рабочий стол\Новая папка\drunk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149082" cy="419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ВЛИЯНИЕ АЛКОГОЛЯ НА НЕРВНУЮ СИСТЕМУ И ПСИХИКУ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644" y="1268760"/>
            <a:ext cx="8446787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Геморрагический полиэнцефалит - это тяжелое заболевание иногда развивается постепенно, иногда сразу остро и характеризуется нарушением речи, расстройством походки, повышением температуры. Но затем начинаются провалы памяти, галлюцинации, больной впадает в бессознательное состояние. Вскоре появляются огромные пролежни на спине, ягодицах, и больной умирает.</a:t>
            </a:r>
            <a:endParaRPr lang="ru-RU" sz="2000" dirty="0"/>
          </a:p>
        </p:txBody>
      </p:sp>
      <p:pic>
        <p:nvPicPr>
          <p:cNvPr id="1026" name="Picture 2" descr="C:\Documents and Settings\Компьютер\Рабочий стол\Новая папка\to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2916"/>
            <a:ext cx="285750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Компьютер\Рабочий стол\Новая папка\foto-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096344" cy="3018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470648" cy="1143000"/>
          </a:xfrm>
        </p:spPr>
        <p:txBody>
          <a:bodyPr>
            <a:noAutofit/>
          </a:bodyPr>
          <a:lstStyle/>
          <a:p>
            <a:r>
              <a:rPr lang="ru-RU" sz="2400" dirty="0"/>
              <a:t>Одним из проявлений последней стадии алкоголизма является алкогольный делирий, или белая горячка. Больной становится опасным для себя и окружающих. </a:t>
            </a:r>
          </a:p>
        </p:txBody>
      </p:sp>
      <p:pic>
        <p:nvPicPr>
          <p:cNvPr id="2050" name="Picture 2" descr="C:\Documents and Settings\Компьютер\Рабочий стол\Новая папка\biomarkers-psych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561225" cy="2291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Компьютер\Рабочий стол\Новая папка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024336" cy="3438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20880" cy="1070992"/>
          </a:xfrm>
        </p:spPr>
        <p:txBody>
          <a:bodyPr>
            <a:normAutofit/>
          </a:bodyPr>
          <a:lstStyle/>
          <a:p>
            <a:r>
              <a:rPr lang="ru-RU" sz="2800" dirty="0"/>
              <a:t>ВЛИЯНИЕ АЛКОГОЛЯ НА ОРГАНЫ КРОВООБРАЩЕНИЯ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63888" y="1412776"/>
            <a:ext cx="3744416" cy="2736304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/>
              <a:t>После всасывания в кровь и прохождения через печень алкоголь и вредные продукты его обмена попадают в общий кровоток и вредно воздействуют на кровь, сосуды и сердце. Алкоголь разрушает эритроциты и лейкоциты, снижает иммунобиологические свойства крови.</a:t>
            </a:r>
          </a:p>
        </p:txBody>
      </p:sp>
      <p:pic>
        <p:nvPicPr>
          <p:cNvPr id="3074" name="Picture 2" descr="C:\Documents and Settings\Компьютер\Рабочий стол\Новая папка\clip_image002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1" y="1412776"/>
            <a:ext cx="2844941" cy="44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4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110</TotalTime>
  <Words>1160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Спирты и здоровье человека</vt:lpstr>
      <vt:lpstr>Алкоголь-это проблема, которая выходит на национальный уровень. Молодые люди в наши дни неразлучны с тем же пивом. И если взрослый человек еще как-то может мобилизоваться после прима алкоголя, потому что он уже имеет сформированную нервную систему, он определившаяся личность, то человеку лет 15-20 это не под силу. Любая порция алкоголя - это удар по интеллекту, по здоровью, по будущему. Проблема нашего общества в том, что мы неграмотны в основной своей массе. Мы не знаем, в чем вред алкоголя, как он действует. </vt:lpstr>
      <vt:lpstr>Спирты</vt:lpstr>
      <vt:lpstr>Получение </vt:lpstr>
      <vt:lpstr>Производство</vt:lpstr>
      <vt:lpstr>Вред спиртов</vt:lpstr>
      <vt:lpstr>ВЛИЯНИЕ АЛКОГОЛЯ НА НЕРВНУЮ СИСТЕМУ И ПСИХИКУ</vt:lpstr>
      <vt:lpstr>Одним из проявлений последней стадии алкоголизма является алкогольный делирий, или белая горячка. Больной становится опасным для себя и окружающих. </vt:lpstr>
      <vt:lpstr>ВЛИЯНИЕ АЛКОГОЛЯ НА ОРГАНЫ КРОВООБРАЩЕНИЯ</vt:lpstr>
      <vt:lpstr>ВЛИЯНИЕ АЛКОГОЛЯ НА ПИЩЕВАРИТЕЛЬНУЮ СИСТЕМУ</vt:lpstr>
      <vt:lpstr>ВЛИЯНИЕ АЛКОГОЛЯ НА ПОТОМСТВО</vt:lpstr>
      <vt:lpstr>влияние отца и матери на плод</vt:lpstr>
      <vt:lpstr>Интересные факты: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Спирты и здоровье человека</dc:title>
  <dc:creator>Имя</dc:creator>
  <cp:lastModifiedBy>Имя</cp:lastModifiedBy>
  <cp:revision>9</cp:revision>
  <dcterms:created xsi:type="dcterms:W3CDTF">2012-02-01T13:07:42Z</dcterms:created>
  <dcterms:modified xsi:type="dcterms:W3CDTF">2012-02-01T15:05:55Z</dcterms:modified>
</cp:coreProperties>
</file>