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9389-2C96-4B21-BA53-891AD5DF1E44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dventure" pitchFamily="2" charset="0"/>
              </a:rPr>
              <a:t>Воспитательный час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1857364"/>
          </a:xfrm>
        </p:spPr>
        <p:txBody>
          <a:bodyPr>
            <a:prstTxWarp prst="textFadeUp">
              <a:avLst>
                <a:gd name="adj" fmla="val 10904"/>
              </a:avLst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Consuela" pitchFamily="2" charset="0"/>
              </a:rPr>
              <a:t>«В кругу доверия»</a:t>
            </a:r>
            <a:endParaRPr lang="ru-RU" sz="3600" b="1" cap="all" dirty="0">
              <a:ln w="0">
                <a:solidFill>
                  <a:srgbClr val="FFC000"/>
                </a:solidFill>
              </a:ln>
              <a:solidFill>
                <a:srgbClr val="FF33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Consuel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Заключительная игра</a:t>
            </a:r>
            <a:endParaRPr lang="ru-RU" b="1" dirty="0">
              <a:ln w="1905"/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«Путь доверия»</a:t>
            </a:r>
          </a:p>
          <a:p>
            <a:pPr marL="0" indent="0" algn="ctr">
              <a:buNone/>
            </a:pPr>
            <a:endParaRPr lang="ru-RU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56490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Анализ упражнения:</a:t>
            </a:r>
          </a:p>
          <a:p>
            <a:r>
              <a:rPr lang="ru-RU" sz="2000" dirty="0">
                <a:latin typeface="Georgia" pitchFamily="18" charset="0"/>
              </a:rPr>
              <a:t>— Как ты чувствовал себя, когда был "слепым"?</a:t>
            </a:r>
          </a:p>
          <a:p>
            <a:r>
              <a:rPr lang="ru-RU" sz="2000" dirty="0">
                <a:latin typeface="Georgia" pitchFamily="18" charset="0"/>
              </a:rPr>
              <a:t>— Вел ли тебя твой "поводырь" бережно и уверенно</a:t>
            </a:r>
            <a:r>
              <a:rPr lang="ru-RU" sz="2000" dirty="0" smtClean="0">
                <a:latin typeface="Georgia" pitchFamily="18" charset="0"/>
              </a:rPr>
              <a:t>?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— </a:t>
            </a:r>
            <a:r>
              <a:rPr lang="ru-RU" sz="2000" dirty="0">
                <a:latin typeface="Georgia" pitchFamily="18" charset="0"/>
              </a:rPr>
              <a:t>Как ты себя ощущал в роли поводыря?</a:t>
            </a:r>
          </a:p>
          <a:p>
            <a:r>
              <a:rPr lang="ru-RU" sz="2000" dirty="0" smtClean="0">
                <a:latin typeface="Georgia" pitchFamily="18" charset="0"/>
              </a:rPr>
              <a:t>— </a:t>
            </a:r>
            <a:r>
              <a:rPr lang="ru-RU" sz="2000" dirty="0">
                <a:latin typeface="Georgia" pitchFamily="18" charset="0"/>
              </a:rPr>
              <a:t>Что ты делал, чтобы вызвать и укрепить доверие своего партнера?</a:t>
            </a:r>
          </a:p>
          <a:p>
            <a:r>
              <a:rPr lang="ru-RU" sz="2000" dirty="0">
                <a:latin typeface="Georgia" pitchFamily="18" charset="0"/>
              </a:rPr>
              <a:t>— Когда тебе было лучше: когда ты вел или когда тебя вели?</a:t>
            </a:r>
          </a:p>
          <a:p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Рефлексия: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284984"/>
            <a:ext cx="6923112" cy="2841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Изменилось ли у вас мнение о доверии? 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Что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можно изменить на доске? 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Какие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качества можно добавить?</a:t>
            </a:r>
          </a:p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Нужно ли это качество в жизни?</a:t>
            </a:r>
          </a:p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Хорошо быть доверчивым человеком?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528392" cy="21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4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b="6388"/>
          <a:stretch/>
        </p:blipFill>
        <p:spPr bwMode="auto">
          <a:xfrm>
            <a:off x="177558" y="296652"/>
            <a:ext cx="8714921" cy="637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3384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ntikvar Shadow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ntikvar Shadow" pitchFamily="34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Antikvar Shadow" pitchFamily="34" charset="0"/>
              </a:rPr>
              <a:t/>
            </a:r>
            <a:br>
              <a:rPr lang="ru-RU" b="1" u="sng" dirty="0" smtClean="0">
                <a:solidFill>
                  <a:srgbClr val="7030A0"/>
                </a:solidFill>
                <a:latin typeface="Antikvar Shadow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ntikvar Shadow" pitchFamily="34" charset="0"/>
              </a:rPr>
              <a:t>Правила поведения  на занятии:</a:t>
            </a:r>
            <a:br>
              <a:rPr lang="ru-RU" b="1" dirty="0" smtClean="0">
                <a:solidFill>
                  <a:srgbClr val="FF0000"/>
                </a:solidFill>
                <a:latin typeface="Antikvar Shadow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  <a:t>1. Внимательно слушать друг друга;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  <a:t>2. Не перебивать говорящего;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  <a:t>3. Уважать мнение других.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211455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Доверие (между людьми) — это уверенность, что кто-то поведёт себя в определённых делах определённым образом.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Доверие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в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психологии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— открытые, положительные взаимоотношения между людьми, содержащие уверенность в 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порядочности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и 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доброжелательности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другого человека, с которым доверяющий находится в тех или иных отношениях.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6048672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670">
            <a:off x="1509032" y="4141927"/>
            <a:ext cx="1008112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6400800" cy="1752600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Доверие окружающих</a:t>
            </a:r>
            <a:r>
              <a:rPr lang="ru-RU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– очень важное условие при работе в коллективе (в классе). Если вы будете вести себя определенным образом, легко добьетесь его. Но прежде всего помните, что вы должны вести себя корректно по отношению к тем кто вас окружает. Конечно же, среди них у вас могут быть приятели или даже друзья. </a:t>
            </a:r>
          </a:p>
          <a:p>
            <a:endParaRPr lang="ru-R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33385"/>
            <a:ext cx="2376264" cy="13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577" y="1916832"/>
            <a:ext cx="8229600" cy="1143000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Помните, что доверие оказывают человеку, на которого можно положиться и быть уверенным, что он не подведет. Это касается прежде всего просьб, с которыми к вам могут обратиться. Если вас о чем-то попросили и вы пообещали помочь, обязательно выполните обещание. Если же ваше обещание останется невыполненным, о вас сложится мнение как о человеке ненадежном, не заслуживающем доверия.</a:t>
            </a:r>
            <a:r>
              <a:rPr lang="ru-RU" sz="2400" b="1" dirty="0">
                <a:solidFill>
                  <a:srgbClr val="FF330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FF3300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rgbClr val="FF33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2392814" cy="2418135"/>
          </a:xfrm>
        </p:spPr>
      </p:pic>
    </p:spTree>
    <p:extLst>
      <p:ext uri="{BB962C8B-B14F-4D97-AF65-F5344CB8AC3E}">
        <p14:creationId xmlns:p14="http://schemas.microsoft.com/office/powerpoint/2010/main" val="30200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Обещание нужно выполнять точно и в срок. Если же вы не можете выполнить то, о чем вас попросили, лучше скажите об этом сразу и не берите на себя никаких обязательств. Не бойтесь, что в этом случае вы потеряете доверие, напротив – вы заслужите репутацию человека, не дающего невыполнимых обещаний.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/>
                <a:cs typeface="Times New Roman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2736304" cy="2736304"/>
          </a:xfrm>
        </p:spPr>
      </p:pic>
    </p:spTree>
    <p:extLst>
      <p:ext uri="{BB962C8B-B14F-4D97-AF65-F5344CB8AC3E}">
        <p14:creationId xmlns:p14="http://schemas.microsoft.com/office/powerpoint/2010/main" val="21827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1. Ты идешь по улице, к тебе подходит человек и просит позвонить. У него на сотовом телефоне села батарея. Как ты поступишь? </a:t>
            </a:r>
            <a:r>
              <a:rPr lang="ru-RU" sz="1400" i="1" dirty="0">
                <a:latin typeface="Times New Roman"/>
                <a:ea typeface="Calibri"/>
              </a:rPr>
              <a:t>А если телефон попросила б старенькая </a:t>
            </a:r>
            <a:r>
              <a:rPr lang="ru-RU" sz="1400" i="1" dirty="0" smtClean="0">
                <a:latin typeface="Times New Roman"/>
                <a:ea typeface="Calibri"/>
              </a:rPr>
              <a:t>бабушка/незнакомый </a:t>
            </a:r>
            <a:r>
              <a:rPr lang="ru-RU" sz="1400" i="1" dirty="0">
                <a:latin typeface="Times New Roman"/>
                <a:ea typeface="Calibri"/>
              </a:rPr>
              <a:t>мужчина/друг как ты поступишь? Кому доверяешь больше? </a:t>
            </a:r>
            <a:endParaRPr lang="ru-RU" sz="1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5157192"/>
            <a:ext cx="4834880" cy="9689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48679"/>
            <a:ext cx="6460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Игровые ситуации для разбора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t3.gstatic.com/images?q=tbn:ANd9GcRwp7bZpI-kgQhzahucBJVvWQpaouO1vLw7bGQNmpm68q6s7s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2. Вечер. Ты дома один. Смотришь телевизор. Вдруг раздается звонок в дверь. Ты подходишь к двери, спрашиваешь: «Кто там?». «Электрик. У вас проводку менять надо». Твои действия.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1771650" cy="16668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05064"/>
            <a:ext cx="2038350" cy="2133600"/>
          </a:xfrm>
        </p:spPr>
      </p:pic>
    </p:spTree>
    <p:extLst>
      <p:ext uri="{BB962C8B-B14F-4D97-AF65-F5344CB8AC3E}">
        <p14:creationId xmlns:p14="http://schemas.microsoft.com/office/powerpoint/2010/main" val="2017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«Доверяй, но проверяй»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28763"/>
            <a:ext cx="5314950" cy="380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385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Воспитательный час</vt:lpstr>
      <vt:lpstr>  Правила поведения  на занятии:  1. Внимательно слушать друг друга; 2. Не перебивать говорящего; 3. Уважать мнение других. </vt:lpstr>
      <vt:lpstr>Доверие (между людьми) — это уверенность, что кто-то поведёт себя в определённых делах определённым образом.   Доверие в психологии — открытые, положительные взаимоотношения между людьми, содержащие уверенность в порядочности и доброжелательности другого человека, с которым доверяющий находится в тех или иных отношениях. </vt:lpstr>
      <vt:lpstr>Презентация PowerPoint</vt:lpstr>
      <vt:lpstr>Помните, что доверие оказывают человеку, на которого можно положиться и быть уверенным, что он не подведет. Это касается прежде всего просьб, с которыми к вам могут обратиться. Если вас о чем-то попросили и вы пообещали помочь, обязательно выполните обещание. Если же ваше обещание останется невыполненным, о вас сложится мнение как о человеке ненадежном, не заслуживающем доверия. </vt:lpstr>
      <vt:lpstr>Обещание нужно выполнять точно и в срок. Если же вы не можете выполнить то, о чем вас попросили, лучше скажите об этом сразу и не берите на себя никаких обязательств. Не бойтесь, что в этом случае вы потеряете доверие, напротив – вы заслужите репутацию человека, не дающего невыполнимых обещаний. </vt:lpstr>
      <vt:lpstr>1. Ты идешь по улице, к тебе подходит человек и просит позвонить. У него на сотовом телефоне села батарея. Как ты поступишь? А если телефон попросила б старенькая бабушка/незнакомый мужчина/друг как ты поступишь? Кому доверяешь больше? </vt:lpstr>
      <vt:lpstr>2. Вечер. Ты дома один. Смотришь телевизор. Вдруг раздается звонок в дверь. Ты подходишь к двери, спрашиваешь: «Кто там?». «Электрик. У вас проводку менять надо». Твои действия.</vt:lpstr>
      <vt:lpstr>«Доверяй, но проверяй»</vt:lpstr>
      <vt:lpstr>Заключительная игра</vt:lpstr>
      <vt:lpstr>Рефлексия: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час</dc:title>
  <dc:creator>1</dc:creator>
  <cp:lastModifiedBy>user</cp:lastModifiedBy>
  <cp:revision>19</cp:revision>
  <dcterms:created xsi:type="dcterms:W3CDTF">2012-10-28T14:00:11Z</dcterms:created>
  <dcterms:modified xsi:type="dcterms:W3CDTF">2012-11-01T12:44:39Z</dcterms:modified>
</cp:coreProperties>
</file>