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6" r:id="rId2"/>
    <p:sldId id="257" r:id="rId3"/>
    <p:sldId id="267" r:id="rId4"/>
    <p:sldId id="268" r:id="rId5"/>
    <p:sldId id="259" r:id="rId6"/>
    <p:sldId id="261" r:id="rId7"/>
    <p:sldId id="269" r:id="rId8"/>
    <p:sldId id="270" r:id="rId9"/>
    <p:sldId id="271" r:id="rId10"/>
    <p:sldId id="27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9C284A3-4206-430C-95C6-7F118FE721B6}" type="datetimeFigureOut">
              <a:rPr lang="ru-RU" smtClean="0"/>
              <a:pPr/>
              <a:t>29.11.2012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C6812472-CC62-41DA-9159-11AB2E3C19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</a:t>
            </a:r>
            <a:r>
              <a:rPr lang="ru-RU" dirty="0" err="1" smtClean="0"/>
              <a:t>здоровьесберегающей</a:t>
            </a:r>
            <a:r>
              <a:rPr lang="ru-RU" dirty="0" smtClean="0"/>
              <a:t> среды в работе логопеда ДОУ в свете ФГТ</a:t>
            </a:r>
            <a:endParaRPr lang="ru-RU" dirty="0"/>
          </a:p>
        </p:txBody>
      </p:sp>
      <p:pic>
        <p:nvPicPr>
          <p:cNvPr id="4" name="Содержимое 3" descr="___20110525_1713481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268537"/>
            <a:ext cx="57150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Здоровьесберегающая</a:t>
            </a:r>
            <a:r>
              <a:rPr lang="ru-RU" dirty="0" smtClean="0"/>
              <a:t> среда  – это, прежде всего, санитарно-гигиенические нормы, чистота и порядок в окружающей ребенка среде, выполнение требований к подбору игрушек, мебели, соблюдение режима проветривания помещений, в которых находятся дети, и многое другое. Но в последнее время признана первостепенной задачей </a:t>
            </a:r>
            <a:r>
              <a:rPr lang="ru-RU" i="1" dirty="0" smtClean="0"/>
              <a:t>физиологическая, психологическая и морально-нравственная реабилитация детей.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Здоровьесберегающие</a:t>
            </a:r>
            <a:r>
              <a:rPr lang="ru-RU" dirty="0" smtClean="0"/>
              <a:t> технологии</a:t>
            </a:r>
            <a:endParaRPr lang="ru-RU" dirty="0"/>
          </a:p>
        </p:txBody>
      </p:sp>
      <p:pic>
        <p:nvPicPr>
          <p:cNvPr id="4" name="Содержимое 3" descr="__20110525_18807603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268537"/>
            <a:ext cx="5715000" cy="3800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56_1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949450"/>
            <a:ext cx="6667500" cy="4438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игры, включающие в себя различные виды логопедической гимнастики: артикуляционную, дыхательную, пальчиковую, мимическую;</a:t>
            </a:r>
          </a:p>
          <a:p>
            <a:pPr lvl="0"/>
            <a:r>
              <a:rPr lang="ru-RU" dirty="0" smtClean="0"/>
              <a:t>речевые игры: подвижные игры с речевым содержанием, игры – хороводы, игры – драматизации, дидактические, словесные игры, игры с использованием физкультурного оборудования ;</a:t>
            </a:r>
          </a:p>
          <a:p>
            <a:pPr lvl="0"/>
            <a:r>
              <a:rPr lang="ru-RU" dirty="0" smtClean="0"/>
              <a:t>игры на формирование и развитие слухового и речевого внимания, фонематического восприятия;</a:t>
            </a:r>
          </a:p>
          <a:p>
            <a:r>
              <a:rPr lang="ru-RU" dirty="0" smtClean="0"/>
              <a:t>игровые упражнения на формирование правил сохранения и укрепления здоровья: соблюдение режима дня; есть продукты, полезные для здоровья; соблюдать гигиенические правила; соблюдать гигиену одежду и обувь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9f98e6b88eec39da6251c2d3046ae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3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3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882775"/>
            <a:ext cx="6096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85</TotalTime>
  <Words>158</Words>
  <Application>Microsoft Office PowerPoint</Application>
  <PresentationFormat>Экран (4:3)</PresentationFormat>
  <Paragraphs>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Формирование здоровьесберегающей среды в работе логопеда ДОУ в свете ФГТ</vt:lpstr>
      <vt:lpstr>Слайд 2</vt:lpstr>
      <vt:lpstr>Здоровьесберегающие технологии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здоровьесберегающей среды в свете новых требовний ФГТ.</dc:title>
  <dc:creator>Гость</dc:creator>
  <cp:lastModifiedBy>Гость</cp:lastModifiedBy>
  <cp:revision>9</cp:revision>
  <dcterms:created xsi:type="dcterms:W3CDTF">2012-11-21T17:32:36Z</dcterms:created>
  <dcterms:modified xsi:type="dcterms:W3CDTF">2012-11-29T09:23:48Z</dcterms:modified>
</cp:coreProperties>
</file>