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sldIdLst>
    <p:sldId id="256" r:id="rId2"/>
    <p:sldId id="301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77" r:id="rId22"/>
    <p:sldId id="279" r:id="rId23"/>
    <p:sldId id="280" r:id="rId24"/>
    <p:sldId id="281" r:id="rId25"/>
    <p:sldId id="284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2" r:id="rId36"/>
    <p:sldId id="30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9BCE02-0F52-4411-BCDD-1B3BAC355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7907C-64FA-4427-BF6E-F85035750E9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93448-F1F2-4873-822C-005D4BCC52E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4FDB8-61AC-44E3-9C61-EE79ACE5A17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09FA5-8FB5-425C-B0C1-45E3FD145E7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A925D-6832-4C83-A9E2-4B12B17E8F9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5FD03-8D33-42F4-91BE-9E4F836F030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D8CCC-A583-46DB-B91F-2CCD296B17B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7BEFF-5129-431C-8F3F-68DCC5FD2B19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37421-F0E4-4A86-A1BD-86538C09591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5E57-0270-4E86-9B47-B786DDD4507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63866-9775-4DA2-A9DC-3979BBE2A6C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E5560-87A2-4D6B-8BEC-7261F02E01E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3FFFB-FE85-4706-A951-6E67910D4A92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05120-B09B-4BE2-82DE-51BF1F6D9BC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2B45D-3224-44F0-BC70-30D91A33624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8D982-C417-4A44-81EA-D9F2D617F66B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C359F-6BA2-4338-8D35-4E4E712ACA8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681D2-B0D0-484B-97DA-A2E7BA2071E8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CFFD6-C4F7-4D32-A13F-00502C70002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1563-8E6E-4052-842B-B606CA2BCC93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D5EAD-1133-49E8-B830-65CCAEB7A493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A6DBD-AF66-47AD-9A3D-446F52DF7D61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20D1D-CD25-432B-B18F-2A462D6E09E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79797-E363-41B0-A10E-F67AB2AE63BB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440ED-5843-4F90-B4B6-9E174912A808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BF8C4-F055-49AD-87DF-BBEB2B5AB794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77AE-0DEA-4B2E-805E-DAF073E28DBB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40B5-C151-4EC5-BC93-CD56E9E50045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3E39F-C5B7-41DC-89A4-B8058DAC1771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128EA-AD93-455E-8B0E-9AED4063991D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582B1-7C18-477C-B793-3F22F861E11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A879C-883D-4A1E-9D7D-7BB2A9614627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0DB80-196F-4A9E-8741-6FEEBEE9D4B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47E75-3753-4A70-B2BA-238BCA4A5E2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6003C-BC91-4299-AF58-4A66A10CC88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9DACA-B49A-4A04-9141-F53C056246D3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0E08-838D-4F50-BC46-6E9B69A33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0BF1-6B66-4815-BB6A-D00C13B23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EEA7-B260-48C7-8D9F-68D4D5BE6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1BAE-60CC-442A-A47F-C2F120F34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FF54-8D61-4C6B-B0DB-50A5EE19A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ABA09-E94B-459A-BEA3-84FE45FF2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3994-DFCD-4F44-ACFC-974773CD7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C620-A3F2-484A-946E-5665A9FDC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A7F7-FA2E-4BFA-9C2F-73E65958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F658-DD39-4BED-8254-0EB84D3A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77B9-8488-4C89-9326-80634BA8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525EA2-2B1D-43B9-9DD3-F86AE2FEF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2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2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1979613" y="1196975"/>
            <a:ext cx="4537075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Палех</a:t>
            </a: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1979613" y="4005263"/>
            <a:ext cx="4464050" cy="2087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Город мастеров</a:t>
            </a:r>
          </a:p>
        </p:txBody>
      </p:sp>
    </p:spTree>
  </p:cSld>
  <p:clrMapOvr>
    <a:masterClrMapping/>
  </p:clrMapOvr>
  <p:transition advClick="0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          </a:t>
            </a:r>
            <a:r>
              <a:rPr lang="ru-RU" sz="3600" dirty="0" smtClean="0"/>
              <a:t> </a:t>
            </a:r>
            <a:r>
              <a:rPr lang="ru-RU" sz="3600" dirty="0" err="1" smtClean="0"/>
              <a:t>Крестовоздвиженский</a:t>
            </a:r>
            <a:r>
              <a:rPr lang="ru-RU" sz="3600" dirty="0" smtClean="0"/>
              <a:t> храм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7386638" cy="4497387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6" descr="крестовоздвиженский храм пал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1214422"/>
            <a:ext cx="5013343" cy="5383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pic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620713"/>
            <a:ext cx="7858148" cy="507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28661" y="714356"/>
            <a:ext cx="760415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charset="0"/>
              </a:rPr>
              <a:t>С 18 века Палех – центр иконописи</a:t>
            </a:r>
          </a:p>
          <a:p>
            <a:pPr algn="ctr"/>
            <a:r>
              <a:rPr lang="ru-RU" sz="2800" b="1" dirty="0">
                <a:latin typeface="Arial" charset="0"/>
              </a:rPr>
              <a:t> традициях русской живописи 15-17</a:t>
            </a:r>
          </a:p>
          <a:p>
            <a:pPr algn="ctr"/>
            <a:r>
              <a:rPr lang="ru-RU" sz="2800" b="1" dirty="0">
                <a:latin typeface="Arial" charset="0"/>
              </a:rPr>
              <a:t>веков. </a:t>
            </a:r>
          </a:p>
          <a:p>
            <a:pPr algn="ctr"/>
            <a:r>
              <a:rPr lang="ru-RU" sz="2800" b="1" dirty="0">
                <a:latin typeface="Arial" charset="0"/>
              </a:rPr>
              <a:t>В поселке нет крупных промышленных предприятий. Прекратили свое существование строчевышивальная фабрика, льнозавод, молокозавод, кирпичный завод, овощесушильный завод. Ликвидирована общественная баня. Дорожная районная сеть находится в плохом состоянии.  </a:t>
            </a:r>
          </a:p>
          <a:p>
            <a:pPr algn="ctr"/>
            <a:endParaRPr lang="ru-RU" sz="3200" dirty="0">
              <a:latin typeface="Arial" charset="0"/>
            </a:endParaRPr>
          </a:p>
          <a:p>
            <a:pPr algn="ctr"/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/>
      <p:bldP spid="41987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088" y="857232"/>
            <a:ext cx="74898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charset="0"/>
              </a:rPr>
              <a:t>В 1918 году в поселке организована</a:t>
            </a:r>
          </a:p>
          <a:p>
            <a:pPr algn="ctr"/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декоратино-художественная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артель.Палешане</a:t>
            </a:r>
            <a:r>
              <a:rPr lang="ru-RU" sz="2800" b="1" dirty="0">
                <a:latin typeface="Arial" charset="0"/>
              </a:rPr>
              <a:t> писали иконы. </a:t>
            </a:r>
          </a:p>
          <a:p>
            <a:pPr algn="ctr"/>
            <a:r>
              <a:rPr lang="ru-RU" sz="2800" b="1" dirty="0">
                <a:latin typeface="Arial" charset="0"/>
              </a:rPr>
              <a:t>Писали они их долго, в свободное от работ время. Большое внимание они уделяли деталям, которые тщательно выписывали. Благодаря ярким и чистым краскам  - красным, бирюзовым, синим, зеленым, желтым – их иконы производили большое впечатление.</a:t>
            </a:r>
          </a:p>
        </p:txBody>
      </p:sp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9750" y="714356"/>
            <a:ext cx="76755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" charset="0"/>
              </a:rPr>
              <a:t>Коллектив художников Палеха </a:t>
            </a:r>
          </a:p>
          <a:p>
            <a:pPr algn="ctr"/>
            <a:r>
              <a:rPr lang="ru-RU" sz="4000" dirty="0">
                <a:latin typeface="Arial" charset="0"/>
              </a:rPr>
              <a:t>довольно молод: примерно </a:t>
            </a:r>
          </a:p>
          <a:p>
            <a:pPr algn="ctr"/>
            <a:r>
              <a:rPr lang="ru-RU" sz="4000" dirty="0">
                <a:latin typeface="Arial" charset="0"/>
              </a:rPr>
              <a:t>половина мастеров  - </a:t>
            </a:r>
          </a:p>
          <a:p>
            <a:pPr algn="ctr"/>
            <a:r>
              <a:rPr lang="ru-RU" sz="4000" dirty="0">
                <a:latin typeface="Arial" charset="0"/>
              </a:rPr>
              <a:t> моложе 35 лет. Мир ежедневно</a:t>
            </a:r>
          </a:p>
          <a:p>
            <a:pPr algn="ctr"/>
            <a:r>
              <a:rPr lang="ru-RU" sz="4000" dirty="0">
                <a:latin typeface="Arial" charset="0"/>
              </a:rPr>
              <a:t> открывает свои красочные тайны </a:t>
            </a:r>
          </a:p>
          <a:p>
            <a:pPr algn="ctr"/>
            <a:r>
              <a:rPr lang="ru-RU" sz="4000" dirty="0">
                <a:latin typeface="Arial" charset="0"/>
              </a:rPr>
              <a:t>и в обычном можно увидеть </a:t>
            </a:r>
          </a:p>
          <a:p>
            <a:pPr algn="ctr"/>
            <a:r>
              <a:rPr lang="ru-RU" sz="4000" dirty="0">
                <a:latin typeface="Arial" charset="0"/>
              </a:rPr>
              <a:t>волшебство.   </a:t>
            </a:r>
          </a:p>
        </p:txBody>
      </p:sp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85852" y="280988"/>
            <a:ext cx="6022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charset="0"/>
              </a:rPr>
              <a:t>Портрет России</a:t>
            </a:r>
          </a:p>
        </p:txBody>
      </p:sp>
      <p:pic>
        <p:nvPicPr>
          <p:cNvPr id="18437" name="Picture 5" descr="портрет россии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357290" y="1285860"/>
            <a:ext cx="6143668" cy="4935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472" y="549275"/>
            <a:ext cx="75009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charset="0"/>
              </a:rPr>
              <a:t>Подобный Палехский коллектив- </a:t>
            </a:r>
          </a:p>
          <a:p>
            <a:pPr algn="ctr"/>
            <a:r>
              <a:rPr lang="ru-RU" sz="3200" b="1" dirty="0">
                <a:latin typeface="Arial" charset="0"/>
              </a:rPr>
              <a:t>явление далеко не простое.</a:t>
            </a:r>
          </a:p>
          <a:p>
            <a:pPr algn="ctr"/>
            <a:r>
              <a:rPr lang="ru-RU" sz="3200" b="1" dirty="0">
                <a:latin typeface="Arial" charset="0"/>
              </a:rPr>
              <a:t>Чрезвычайно важно здесь «хоровое»</a:t>
            </a:r>
          </a:p>
          <a:p>
            <a:pPr algn="ctr"/>
            <a:r>
              <a:rPr lang="ru-RU" sz="3200" b="1" dirty="0">
                <a:latin typeface="Arial" charset="0"/>
              </a:rPr>
              <a:t>начало, своеобразное </a:t>
            </a:r>
          </a:p>
          <a:p>
            <a:pPr algn="ctr"/>
            <a:r>
              <a:rPr lang="ru-RU" sz="3200" b="1" dirty="0">
                <a:latin typeface="Arial" charset="0"/>
              </a:rPr>
              <a:t>«чувство локтя», когда индивидуальность </a:t>
            </a:r>
          </a:p>
          <a:p>
            <a:pPr algn="ctr"/>
            <a:r>
              <a:rPr lang="ru-RU" sz="3200" b="1" dirty="0">
                <a:latin typeface="Arial" charset="0"/>
              </a:rPr>
              <a:t>мастера формируется внутри  и отбрасывает все инородное в его творчестве.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7127875" cy="57229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57290" y="476250"/>
            <a:ext cx="6000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              Роспись по тарелочке (640=640=24)    </a:t>
            </a:r>
          </a:p>
        </p:txBody>
      </p:sp>
      <p:pic>
        <p:nvPicPr>
          <p:cNvPr id="21509" name="Picture 5" descr="6d3a8d5184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965200"/>
            <a:ext cx="8461375" cy="5892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596" y="250825"/>
            <a:ext cx="733586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latin typeface="Arial" charset="0"/>
              </a:rPr>
              <a:t>Палех - один из центров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 художественных промыслов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(лаковая миниатюра, получившая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название  палехской, иконопись).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Среди достопримечательностей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поселка:</a:t>
            </a:r>
          </a:p>
          <a:p>
            <a:pPr algn="ctr" eaLnBrk="0" hangingPunct="0">
              <a:buFontTx/>
              <a:buChar char="•"/>
            </a:pPr>
            <a:r>
              <a:rPr lang="ru-RU" sz="2800" b="1" u="sng" dirty="0">
                <a:latin typeface="Arial" charset="0"/>
              </a:rPr>
              <a:t>Государственный музей Палехского</a:t>
            </a:r>
          </a:p>
          <a:p>
            <a:pPr algn="ctr" eaLnBrk="0" hangingPunct="0"/>
            <a:r>
              <a:rPr lang="ru-RU" sz="2800" b="1" u="sng" dirty="0">
                <a:latin typeface="Arial" charset="0"/>
              </a:rPr>
              <a:t>Искусства;</a:t>
            </a:r>
          </a:p>
          <a:p>
            <a:pPr algn="ctr" eaLnBrk="0" hangingPunct="0">
              <a:buFontTx/>
              <a:buChar char="•"/>
            </a:pPr>
            <a:r>
              <a:rPr lang="ru-RU" sz="2800" b="1" u="sng" dirty="0">
                <a:latin typeface="Arial" charset="0"/>
              </a:rPr>
              <a:t>Частный музей мастерская </a:t>
            </a:r>
          </a:p>
          <a:p>
            <a:pPr algn="ctr" eaLnBrk="0" hangingPunct="0"/>
            <a:r>
              <a:rPr lang="ru-RU" sz="2800" b="1" u="sng" dirty="0">
                <a:latin typeface="Arial" charset="0"/>
              </a:rPr>
              <a:t>Народного художника России</a:t>
            </a:r>
          </a:p>
          <a:p>
            <a:pPr algn="ctr" eaLnBrk="0" hangingPunct="0"/>
            <a:r>
              <a:rPr lang="ru-RU" sz="2800" b="1" u="sng" dirty="0">
                <a:latin typeface="Arial" charset="0"/>
              </a:rPr>
              <a:t>Николая Голикова;</a:t>
            </a:r>
          </a:p>
          <a:p>
            <a:pPr algn="ctr" eaLnBrk="0" hangingPunct="0">
              <a:buFontTx/>
              <a:buChar char="•"/>
            </a:pPr>
            <a:r>
              <a:rPr lang="ru-RU" sz="2800" b="1" u="sng" dirty="0">
                <a:latin typeface="Arial" charset="0"/>
              </a:rPr>
              <a:t>Дом музей Ивана Ивановича </a:t>
            </a:r>
          </a:p>
          <a:p>
            <a:pPr algn="ctr" eaLnBrk="0" hangingPunct="0"/>
            <a:r>
              <a:rPr lang="ru-RU" sz="2800" b="1" u="sng" dirty="0">
                <a:latin typeface="Arial" charset="0"/>
              </a:rPr>
              <a:t>Голикова.</a:t>
            </a:r>
          </a:p>
        </p:txBody>
      </p:sp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 smtClean="0"/>
              <a:t>Автор презентации: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/>
              <a:t> Глушкова Л.П.- </a:t>
            </a:r>
            <a:r>
              <a:rPr lang="ru-RU" sz="2000" b="1" i="1" dirty="0" smtClean="0"/>
              <a:t>учитель изо, технологии , черчения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b="1" i="1" dirty="0" smtClean="0"/>
              <a:t>(1 квалификационная категория)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/>
              <a:t>МБОУ «</a:t>
            </a:r>
            <a:r>
              <a:rPr lang="ru-RU" sz="2400" b="1" i="1" dirty="0" err="1" smtClean="0"/>
              <a:t>Усть-Удинская</a:t>
            </a:r>
            <a:r>
              <a:rPr lang="ru-RU" sz="2400" b="1" i="1" dirty="0" smtClean="0"/>
              <a:t> СОШ №2»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100" name="Picture 4" descr="zim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928803"/>
            <a:ext cx="8172000" cy="4659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1" name="Picture 2" descr="C:\Users\Люба\Documents\я\SAM_5569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6215074" y="3286124"/>
            <a:ext cx="2500309" cy="32146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9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19113" y="2508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320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7675" y="300038"/>
            <a:ext cx="80221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Музей скульптора Николая Васильевича </a:t>
            </a:r>
          </a:p>
          <a:p>
            <a:pPr algn="ctr" eaLnBrk="0" hangingPunct="0"/>
            <a:r>
              <a:rPr lang="ru-RU" sz="2800" b="1" dirty="0" err="1">
                <a:latin typeface="Arial" charset="0"/>
              </a:rPr>
              <a:t>Дыдыкина</a:t>
            </a:r>
            <a:r>
              <a:rPr lang="ru-RU" sz="28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Мастерская Анны Александровны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Котухиной</a:t>
            </a:r>
            <a:r>
              <a:rPr lang="ru-RU" sz="28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Ильинская церковь с древним погостом;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 err="1">
                <a:latin typeface="Arial" charset="0"/>
              </a:rPr>
              <a:t>Крестовоздвиженская</a:t>
            </a:r>
            <a:r>
              <a:rPr lang="ru-RU" sz="2800" b="1" dirty="0">
                <a:latin typeface="Arial" charset="0"/>
              </a:rPr>
              <a:t> церковь с шатровой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колокольней, 18 век, резной иконостас,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росписи ярославских мастеров, 1807г.;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Дом – музей </a:t>
            </a:r>
            <a:r>
              <a:rPr lang="ru-RU" sz="2800" b="1" dirty="0" err="1">
                <a:latin typeface="Arial" charset="0"/>
              </a:rPr>
              <a:t>П.Д.Корина</a:t>
            </a:r>
            <a:r>
              <a:rPr lang="ru-RU" sz="28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Дом братьев </a:t>
            </a:r>
            <a:r>
              <a:rPr lang="ru-RU" sz="2800" b="1" dirty="0" err="1">
                <a:latin typeface="Arial" charset="0"/>
              </a:rPr>
              <a:t>Солониных</a:t>
            </a:r>
            <a:r>
              <a:rPr lang="ru-RU" sz="28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Дом </a:t>
            </a:r>
            <a:r>
              <a:rPr lang="ru-RU" sz="2800" b="1" dirty="0" err="1">
                <a:latin typeface="Arial" charset="0"/>
              </a:rPr>
              <a:t>И.М.Баканова</a:t>
            </a:r>
            <a:r>
              <a:rPr lang="ru-RU" sz="28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800" b="1" dirty="0">
                <a:latin typeface="Arial" charset="0"/>
              </a:rPr>
              <a:t>Дом </a:t>
            </a:r>
            <a:r>
              <a:rPr lang="ru-RU" sz="2800" b="1" dirty="0" err="1">
                <a:latin typeface="Arial" charset="0"/>
              </a:rPr>
              <a:t>И.П.Вакурова</a:t>
            </a:r>
            <a:r>
              <a:rPr lang="ru-RU" sz="2800" b="1" dirty="0">
                <a:latin typeface="Arial" charset="0"/>
              </a:rPr>
              <a:t>.</a:t>
            </a:r>
          </a:p>
          <a:p>
            <a:pPr eaLnBrk="0" hangingPunct="0">
              <a:buFontTx/>
              <a:buChar char="•"/>
            </a:pP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kurkin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4857784" cy="5953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5604" name="Picture 4" descr="13 _Посмотрите вы туда едет батюшка сюда_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143108" y="1071546"/>
            <a:ext cx="4481513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00166" y="285728"/>
            <a:ext cx="5971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latin typeface="Arial" charset="0"/>
              </a:rPr>
              <a:t>   </a:t>
            </a:r>
            <a:r>
              <a:rPr lang="ru-RU" dirty="0" smtClean="0">
                <a:latin typeface="Arial" charset="0"/>
              </a:rPr>
              <a:t>  </a:t>
            </a:r>
            <a:r>
              <a:rPr lang="ru-RU" b="1" dirty="0">
                <a:latin typeface="Arial" charset="0"/>
              </a:rPr>
              <a:t>Посмотрите вы туда, едет </a:t>
            </a:r>
            <a:r>
              <a:rPr lang="ru-RU" b="1" dirty="0" smtClean="0">
                <a:latin typeface="Arial" charset="0"/>
              </a:rPr>
              <a:t>  </a:t>
            </a:r>
          </a:p>
          <a:p>
            <a:pPr algn="ctr" eaLnBrk="0" hangingPunct="0"/>
            <a:r>
              <a:rPr lang="ru-RU" b="1" dirty="0" smtClean="0">
                <a:latin typeface="Arial" charset="0"/>
              </a:rPr>
              <a:t>     батюшка </a:t>
            </a:r>
            <a:r>
              <a:rPr lang="ru-RU" b="1" dirty="0">
                <a:latin typeface="Arial" charset="0"/>
              </a:rPr>
              <a:t>сюда…   </a:t>
            </a:r>
          </a:p>
        </p:txBody>
      </p:sp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42976" y="611188"/>
            <a:ext cx="67056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latin typeface="Arial" charset="0"/>
              </a:rPr>
              <a:t>Палешане применяли темперу –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краски, разведенные эмульсией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яичного желтка. Росписи на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err="1">
                <a:latin typeface="Arial" charset="0"/>
              </a:rPr>
              <a:t>чернолаковых</a:t>
            </a:r>
            <a:r>
              <a:rPr lang="ru-RU" sz="2800" b="1" dirty="0">
                <a:latin typeface="Arial" charset="0"/>
              </a:rPr>
              <a:t> шкатулках оставались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миниатюрными. Художники сумели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вложить в </a:t>
            </a:r>
            <a:r>
              <a:rPr lang="ru-RU" sz="2800" b="1" dirty="0" err="1">
                <a:latin typeface="Arial" charset="0"/>
              </a:rPr>
              <a:t>формы,близкие</a:t>
            </a:r>
            <a:endParaRPr lang="ru-RU" sz="2800" b="1" dirty="0">
              <a:latin typeface="Arial" charset="0"/>
            </a:endParaRPr>
          </a:p>
          <a:p>
            <a:pPr algn="ctr" eaLnBrk="0" hangingPunct="0"/>
            <a:r>
              <a:rPr lang="ru-RU" sz="2800" b="1" dirty="0">
                <a:latin typeface="Arial" charset="0"/>
              </a:rPr>
              <a:t> к традиционным, не просто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новое содержание, но наполнить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их подлинно новым ощущением </a:t>
            </a:r>
          </a:p>
          <a:p>
            <a:pPr algn="ctr" eaLnBrk="0" hangingPunct="0"/>
            <a:r>
              <a:rPr lang="ru-RU" sz="2800" b="1" dirty="0">
                <a:latin typeface="Arial" charset="0"/>
              </a:rPr>
              <a:t>жизни.</a:t>
            </a: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лаковая миниатю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6250"/>
            <a:ext cx="6143668" cy="5238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6238" y="5949950"/>
            <a:ext cx="7291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chemeClr val="accent3"/>
                </a:solidFill>
                <a:latin typeface="Arial" charset="0"/>
              </a:rPr>
              <a:t>        Шкатулка</a:t>
            </a:r>
            <a:endParaRPr lang="ru-RU" sz="3200" b="1" dirty="0">
              <a:solidFill>
                <a:schemeClr val="accent3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85786" y="333375"/>
            <a:ext cx="707236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u="sng" dirty="0">
                <a:latin typeface="Arial" charset="0"/>
              </a:rPr>
              <a:t>Новые аспекты осознанного отношения к декоративным</a:t>
            </a:r>
          </a:p>
          <a:p>
            <a:pPr algn="ctr" eaLnBrk="0" hangingPunct="0"/>
            <a:r>
              <a:rPr lang="ru-RU" sz="3200" b="1" u="sng" dirty="0">
                <a:latin typeface="Arial" charset="0"/>
              </a:rPr>
              <a:t>средствам изображения</a:t>
            </a:r>
          </a:p>
          <a:p>
            <a:pPr algn="ctr" eaLnBrk="0" hangingPunct="0"/>
            <a:endParaRPr lang="ru-RU" sz="2800" b="1" u="sng" dirty="0">
              <a:latin typeface="Arial" charset="0"/>
            </a:endParaRPr>
          </a:p>
          <a:p>
            <a:pPr algn="ctr" eaLnBrk="0" hangingPunct="0"/>
            <a:r>
              <a:rPr lang="ru-RU" sz="2800" b="1" dirty="0">
                <a:latin typeface="Arial" charset="0"/>
              </a:rPr>
              <a:t> </a:t>
            </a:r>
            <a:r>
              <a:rPr lang="ru-RU" sz="2800" b="1" i="1" u="sng" dirty="0">
                <a:latin typeface="Arial" charset="0"/>
              </a:rPr>
              <a:t>Иван Иванович Голиков</a:t>
            </a:r>
          </a:p>
          <a:p>
            <a:pPr algn="ctr" eaLnBrk="0" hangingPunct="0"/>
            <a:r>
              <a:rPr lang="ru-RU" sz="2800" b="1" i="1" u="sng" dirty="0">
                <a:latin typeface="Arial" charset="0"/>
              </a:rPr>
              <a:t>            (1887-1937гг.)</a:t>
            </a:r>
          </a:p>
          <a:p>
            <a:pPr algn="ctr" eaLnBrk="0" hangingPunct="0"/>
            <a:r>
              <a:rPr lang="ru-RU" sz="2800" b="1" i="1" dirty="0">
                <a:latin typeface="Arial" charset="0"/>
              </a:rPr>
              <a:t>Основоположник живописи советского Палеха.</a:t>
            </a:r>
          </a:p>
          <a:p>
            <a:pPr algn="ctr" eaLnBrk="0" hangingPunct="0"/>
            <a:r>
              <a:rPr lang="ru-RU" sz="2800" b="1" i="1" dirty="0">
                <a:latin typeface="Arial" charset="0"/>
              </a:rPr>
              <a:t>Истоки творчества Голикова- </a:t>
            </a:r>
          </a:p>
          <a:p>
            <a:pPr algn="ctr" eaLnBrk="0" hangingPunct="0"/>
            <a:r>
              <a:rPr lang="ru-RU" sz="2800" b="1" i="1" dirty="0">
                <a:latin typeface="Arial" charset="0"/>
              </a:rPr>
              <a:t>в древнерусской живописи.</a:t>
            </a:r>
          </a:p>
          <a:p>
            <a:pPr algn="ctr" eaLnBrk="0" hangingPunct="0"/>
            <a:r>
              <a:rPr lang="ru-RU" sz="2800" b="1" i="1" dirty="0">
                <a:latin typeface="Arial" charset="0"/>
              </a:rPr>
              <a:t>Особое место занимают его многочисленные сцены</a:t>
            </a:r>
            <a:r>
              <a:rPr lang="ru-RU" sz="2800" i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0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04813"/>
            <a:ext cx="7386638" cy="566739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9700" name="Picture 4" descr="000939-00090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7000924" cy="5072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66813" y="61325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sz="2800">
              <a:latin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14546" y="6000768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>
                <a:latin typeface="Arial" charset="0"/>
              </a:rPr>
              <a:t>                </a:t>
            </a:r>
            <a:r>
              <a:rPr lang="ru-RU" sz="2800" b="1" dirty="0" smtClean="0">
                <a:latin typeface="Arial" charset="0"/>
              </a:rPr>
              <a:t> Поднос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0724" name="Picture 4" descr="Палех искусство древней традиции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535112" y="260350"/>
            <a:ext cx="5680093" cy="600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85786" y="692150"/>
            <a:ext cx="764386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dirty="0">
                <a:latin typeface="Arial" charset="0"/>
              </a:rPr>
              <a:t>И.И.Голиков – бывший иконописец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 сумел проникнуться духом новой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 жизни и посвятил ей свое яркое 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самобытное искусство.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Многовековой опыт и отточенное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 мастерство легло в основу нового 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искусства, возникшего в Палехе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после Великой Октябрьской</a:t>
            </a:r>
          </a:p>
          <a:p>
            <a:pPr algn="ctr" eaLnBrk="0" hangingPunct="0"/>
            <a:r>
              <a:rPr lang="ru-RU" sz="2800" dirty="0">
                <a:latin typeface="Arial" charset="0"/>
              </a:rPr>
              <a:t> социалистической революции</a:t>
            </a:r>
            <a:r>
              <a:rPr lang="ru-RU" sz="3600" dirty="0">
                <a:latin typeface="Arial" charset="0"/>
              </a:rPr>
              <a:t>.</a:t>
            </a:r>
          </a:p>
          <a:p>
            <a:pPr algn="ctr" eaLnBrk="0" hangingPunct="0"/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  <p:transition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0" grpId="1"/>
      <p:bldP spid="94211" grpId="0" build="p"/>
      <p:bldP spid="94211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2772" name="Picture 4" descr="палехская лаковая миниатю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7786742" cy="51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71538" y="5715016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>
                <a:latin typeface="Arial" charset="0"/>
              </a:rPr>
              <a:t>            </a:t>
            </a:r>
            <a:r>
              <a:rPr lang="ru-RU" sz="3200" b="1" dirty="0" smtClean="0">
                <a:latin typeface="Arial" charset="0"/>
              </a:rPr>
              <a:t>  Лаковая </a:t>
            </a:r>
            <a:r>
              <a:rPr lang="ru-RU" sz="3200" b="1" dirty="0">
                <a:latin typeface="Arial" charset="0"/>
              </a:rPr>
              <a:t>миниатюра</a:t>
            </a:r>
          </a:p>
        </p:txBody>
      </p:sp>
    </p:spTree>
  </p:cSld>
  <p:clrMapOvr>
    <a:masterClrMapping/>
  </p:clrMapOvr>
  <p:transition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  <p:bldP spid="96259" grpId="0" build="p"/>
      <p:bldP spid="9625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1472" y="620713"/>
            <a:ext cx="78581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latin typeface="Arial" charset="0"/>
              </a:rPr>
              <a:t>Палех – </a:t>
            </a:r>
            <a:r>
              <a:rPr lang="ru-RU" sz="3200" b="1" i="1" dirty="0">
                <a:latin typeface="Arial" charset="0"/>
              </a:rPr>
              <a:t>поселок городского</a:t>
            </a:r>
          </a:p>
          <a:p>
            <a:pPr algn="ctr"/>
            <a:r>
              <a:rPr lang="ru-RU" sz="3200" b="1" i="1" dirty="0">
                <a:latin typeface="Arial" charset="0"/>
              </a:rPr>
              <a:t> типа – административный центр</a:t>
            </a:r>
          </a:p>
          <a:p>
            <a:pPr algn="ctr"/>
            <a:r>
              <a:rPr lang="ru-RU" sz="3200" b="1" i="1" dirty="0">
                <a:latin typeface="Arial" charset="0"/>
              </a:rPr>
              <a:t>Палехского района Ивановской</a:t>
            </a:r>
          </a:p>
          <a:p>
            <a:pPr algn="ctr"/>
            <a:r>
              <a:rPr lang="ru-RU" sz="3200" b="1" i="1" dirty="0">
                <a:latin typeface="Arial" charset="0"/>
              </a:rPr>
              <a:t>области. </a:t>
            </a:r>
          </a:p>
          <a:p>
            <a:pPr algn="ctr"/>
            <a:r>
              <a:rPr lang="ru-RU" sz="3200" b="1" i="1" dirty="0">
                <a:latin typeface="Arial" charset="0"/>
              </a:rPr>
              <a:t>Население – 5,5 тыс. жителей</a:t>
            </a:r>
          </a:p>
          <a:p>
            <a:pPr algn="ctr"/>
            <a:r>
              <a:rPr lang="ru-RU" sz="3200" b="1" i="1" dirty="0">
                <a:latin typeface="Arial" charset="0"/>
              </a:rPr>
              <a:t>(2оо9). </a:t>
            </a:r>
          </a:p>
          <a:p>
            <a:pPr algn="ctr"/>
            <a:r>
              <a:rPr lang="ru-RU" sz="3200" b="1" i="1" dirty="0">
                <a:latin typeface="Arial" charset="0"/>
              </a:rPr>
              <a:t>Расположен на автодороге Иваново-</a:t>
            </a:r>
          </a:p>
          <a:p>
            <a:pPr algn="ctr"/>
            <a:r>
              <a:rPr lang="ru-RU" sz="3200" b="1" i="1" dirty="0">
                <a:latin typeface="Arial" charset="0"/>
              </a:rPr>
              <a:t>Нижний Новгород, в 30 км. к востоку</a:t>
            </a:r>
          </a:p>
          <a:p>
            <a:pPr algn="ctr"/>
            <a:r>
              <a:rPr lang="ru-RU" sz="3200" b="1" i="1" dirty="0">
                <a:latin typeface="Arial" charset="0"/>
              </a:rPr>
              <a:t>от города Шуи. Через поселок протекает река </a:t>
            </a:r>
            <a:r>
              <a:rPr lang="ru-RU" sz="3200" b="1" i="1" dirty="0" err="1">
                <a:latin typeface="Arial" charset="0"/>
              </a:rPr>
              <a:t>Палешка</a:t>
            </a:r>
            <a:r>
              <a:rPr lang="ru-RU" sz="3200" b="1" i="1" dirty="0">
                <a:latin typeface="Arial" charset="0"/>
              </a:rPr>
              <a:t>.</a:t>
            </a:r>
          </a:p>
          <a:p>
            <a:pPr algn="ctr"/>
            <a:r>
              <a:rPr lang="ru-RU" sz="3200" b="1" i="1" dirty="0">
                <a:latin typeface="Arial" charset="0"/>
              </a:rPr>
              <a:t>Поселок входит в Перечень исторических городов России.</a:t>
            </a:r>
            <a:endParaRPr lang="ru-RU" sz="3600" b="1" i="1" u="sng" dirty="0">
              <a:latin typeface="Arial" charset="0"/>
            </a:endParaRPr>
          </a:p>
        </p:txBody>
      </p:sp>
    </p:spTree>
  </p:cSld>
  <p:clrMapOvr>
    <a:masterClrMapping/>
  </p:clrMapOvr>
  <p:transition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  <p:bldP spid="11267" grpId="0" build="p"/>
      <p:bldP spid="11267" grpI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57224" y="714356"/>
            <a:ext cx="70485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dirty="0">
                <a:latin typeface="Arial" charset="0"/>
              </a:rPr>
              <a:t>Замечательная точность и изящество рисунка, необыкновенная         гармоничность красочных сочетаний при яркости и удивительной чистоте цвета-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 все это привлекает внимание 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к прекрасным миниатюрам.</a:t>
            </a:r>
          </a:p>
        </p:txBody>
      </p:sp>
    </p:spTree>
  </p:cSld>
  <p:clrMapOvr>
    <a:masterClrMapping/>
  </p:clrMapOvr>
  <p:transition advClick="0"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4820" name="Picture 4" descr="img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9"/>
            <a:ext cx="5929354" cy="56658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714744" y="6000769"/>
            <a:ext cx="20605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latin typeface="Arial" charset="0"/>
              </a:rPr>
              <a:t>                                                                                     Поднос                           </a:t>
            </a:r>
          </a:p>
        </p:txBody>
      </p:sp>
    </p:spTree>
  </p:cSld>
  <p:clrMapOvr>
    <a:masterClrMapping/>
  </p:clrMapOvr>
  <p:transition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4" grpId="1"/>
      <p:bldP spid="100355" grpId="0" build="p"/>
      <p:bldP spid="100355" grpI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42976" y="765175"/>
            <a:ext cx="68580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dirty="0">
                <a:latin typeface="Arial" charset="0"/>
              </a:rPr>
              <a:t>Круг действия замкнулся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 в самом прямом смысле 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этого слова,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ибо все эти сценки 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расположил художник 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вокруг изображения</a:t>
            </a:r>
          </a:p>
          <a:p>
            <a:pPr algn="ctr" eaLnBrk="0" hangingPunct="0"/>
            <a:r>
              <a:rPr lang="ru-RU" sz="4000" dirty="0">
                <a:latin typeface="Arial" charset="0"/>
              </a:rPr>
              <a:t> главных героев.  </a:t>
            </a:r>
          </a:p>
        </p:txBody>
      </p:sp>
    </p:spTree>
  </p:cSld>
  <p:clrMapOvr>
    <a:masterClrMapping/>
  </p:clrMapOvr>
  <p:transition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2" grpId="1"/>
      <p:bldP spid="102403" grpId="0" build="p"/>
      <p:bldP spid="102403" grpI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6868" name="Picture 4" descr="гаданье на венк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1"/>
            <a:ext cx="7429552" cy="5143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5715016"/>
            <a:ext cx="4870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Гадание на венках</a:t>
            </a:r>
            <a:endParaRPr lang="ru-RU" sz="4400" b="1" dirty="0"/>
          </a:p>
        </p:txBody>
      </p:sp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068638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7386638" cy="44973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57224" y="692150"/>
            <a:ext cx="692948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dirty="0">
                <a:latin typeface="Arial" charset="0"/>
              </a:rPr>
              <a:t>Прием одновременного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 изображения разновременных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действий восходит к традициям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древнерусского искусства, откуда 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берет свое начало живопись</a:t>
            </a:r>
          </a:p>
          <a:p>
            <a:pPr algn="ctr" eaLnBrk="0" hangingPunct="0"/>
            <a:r>
              <a:rPr lang="ru-RU" sz="3600" dirty="0">
                <a:latin typeface="Arial" charset="0"/>
              </a:rPr>
              <a:t>Палеха.</a:t>
            </a:r>
          </a:p>
          <a:p>
            <a:pPr algn="ctr" eaLnBrk="0" hangingPunct="0"/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8916" name="Picture 4" descr="поселок палех шкатулка 1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79"/>
            <a:ext cx="7643866" cy="53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159500"/>
            <a:ext cx="8001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>
                <a:latin typeface="Arial" charset="0"/>
              </a:rPr>
              <a:t>               Поселок Палех. Шкатулка 1934г.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0808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БЛАГОДАРЮ</a:t>
            </a:r>
          </a:p>
          <a:p>
            <a:pPr algn="ctr">
              <a:defRPr/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ВНИМАНИЕ!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46664168_22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08000" cy="5963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28662" y="714356"/>
            <a:ext cx="72152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charset="0"/>
              </a:rPr>
              <a:t>В 13 по 15 век село принадлежало</a:t>
            </a:r>
          </a:p>
          <a:p>
            <a:pPr algn="ctr"/>
            <a:r>
              <a:rPr lang="ru-RU" sz="4000" b="1" dirty="0">
                <a:latin typeface="Arial" charset="0"/>
              </a:rPr>
              <a:t>князьям </a:t>
            </a:r>
            <a:r>
              <a:rPr lang="ru-RU" sz="4000" b="1" dirty="0" err="1">
                <a:latin typeface="Arial" charset="0"/>
              </a:rPr>
              <a:t>Палецким</a:t>
            </a:r>
            <a:r>
              <a:rPr lang="ru-RU" sz="4000" b="1" dirty="0">
                <a:latin typeface="Arial" charset="0"/>
              </a:rPr>
              <a:t> из рода князей</a:t>
            </a:r>
          </a:p>
          <a:p>
            <a:pPr algn="ctr"/>
            <a:r>
              <a:rPr lang="ru-RU" sz="4000" b="1" dirty="0">
                <a:latin typeface="Arial" charset="0"/>
              </a:rPr>
              <a:t>Стародубских. Было центром </a:t>
            </a:r>
          </a:p>
          <a:p>
            <a:pPr algn="ctr"/>
            <a:r>
              <a:rPr lang="ru-RU" sz="4000" b="1" dirty="0">
                <a:latin typeface="Arial" charset="0"/>
              </a:rPr>
              <a:t>удельного </a:t>
            </a:r>
            <a:r>
              <a:rPr lang="ru-RU" sz="4000" b="1" dirty="0" err="1">
                <a:latin typeface="Arial" charset="0"/>
              </a:rPr>
              <a:t>Палецкого</a:t>
            </a:r>
            <a:r>
              <a:rPr lang="ru-RU" sz="4000" b="1" dirty="0">
                <a:latin typeface="Arial" charset="0"/>
              </a:rPr>
              <a:t> княжества.  </a:t>
            </a:r>
          </a:p>
        </p:txBody>
      </p:sp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6" descr="палех ви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6911975" cy="60722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386638" cy="44973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84525" y="1720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785786" y="404813"/>
            <a:ext cx="695486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u="sng" dirty="0">
                <a:latin typeface="Arial" charset="0"/>
              </a:rPr>
              <a:t>Населенные пункты Палехского р-на</a:t>
            </a:r>
          </a:p>
          <a:p>
            <a:pPr algn="ctr" eaLnBrk="0" hangingPunct="0"/>
            <a:r>
              <a:rPr lang="ru-RU" sz="2400" b="1" dirty="0">
                <a:latin typeface="Arial" charset="0"/>
              </a:rPr>
              <a:t>Поселки городского типа: Палех;</a:t>
            </a:r>
          </a:p>
          <a:p>
            <a:pPr algn="ctr" eaLnBrk="0" hangingPunct="0"/>
            <a:r>
              <a:rPr lang="ru-RU" sz="2400" b="1" dirty="0">
                <a:latin typeface="Arial" charset="0"/>
              </a:rPr>
              <a:t>Сельские населенные пункты: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err="1">
                <a:latin typeface="Arial" charset="0"/>
              </a:rPr>
              <a:t>Богатиши</a:t>
            </a:r>
            <a:r>
              <a:rPr lang="ru-RU" sz="2400" b="1" dirty="0">
                <a:latin typeface="Arial" charset="0"/>
              </a:rPr>
              <a:t>, Большие </a:t>
            </a:r>
            <a:r>
              <a:rPr lang="ru-RU" sz="2400" b="1" dirty="0" err="1">
                <a:latin typeface="Arial" charset="0"/>
              </a:rPr>
              <a:t>Дорки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Дягилево</a:t>
            </a:r>
            <a:r>
              <a:rPr lang="ru-RU" sz="24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err="1">
                <a:latin typeface="Arial" charset="0"/>
              </a:rPr>
              <a:t>Клетино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Ковшово</a:t>
            </a:r>
            <a:r>
              <a:rPr lang="ru-RU" sz="2400" b="1" dirty="0">
                <a:latin typeface="Arial" charset="0"/>
              </a:rPr>
              <a:t>, Красное, </a:t>
            </a:r>
            <a:r>
              <a:rPr lang="ru-RU" sz="2400" b="1" dirty="0" err="1">
                <a:latin typeface="Arial" charset="0"/>
              </a:rPr>
              <a:t>Крутцы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Куракино</a:t>
            </a:r>
            <a:r>
              <a:rPr lang="ru-RU" sz="24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>
                <a:latin typeface="Arial" charset="0"/>
              </a:rPr>
              <a:t>Лужки, </a:t>
            </a:r>
            <a:r>
              <a:rPr lang="ru-RU" sz="2400" b="1" dirty="0" err="1">
                <a:latin typeface="Arial" charset="0"/>
              </a:rPr>
              <a:t>Майдаково</a:t>
            </a:r>
            <a:r>
              <a:rPr lang="ru-RU" sz="2400" b="1" dirty="0">
                <a:latin typeface="Arial" charset="0"/>
              </a:rPr>
              <a:t>, Малые </a:t>
            </a:r>
            <a:r>
              <a:rPr lang="ru-RU" sz="2400" b="1" dirty="0" err="1">
                <a:latin typeface="Arial" charset="0"/>
              </a:rPr>
              <a:t>Дорки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Малешино</a:t>
            </a:r>
            <a:r>
              <a:rPr lang="ru-RU" sz="24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err="1">
                <a:latin typeface="Arial" charset="0"/>
              </a:rPr>
              <a:t>Осиновец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Паново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Подолино</a:t>
            </a:r>
            <a:r>
              <a:rPr lang="ru-RU" sz="2400" b="1" dirty="0">
                <a:latin typeface="Arial" charset="0"/>
              </a:rPr>
              <a:t>, Пеньки, </a:t>
            </a:r>
            <a:r>
              <a:rPr lang="ru-RU" sz="2400" b="1" dirty="0" err="1">
                <a:latin typeface="Arial" charset="0"/>
              </a:rPr>
              <a:t>Помогалово</a:t>
            </a:r>
            <a:r>
              <a:rPr lang="ru-RU" sz="2400" b="1" dirty="0">
                <a:latin typeface="Arial" charset="0"/>
              </a:rPr>
              <a:t>; Раменье, </a:t>
            </a:r>
            <a:r>
              <a:rPr lang="ru-RU" sz="2400" b="1" dirty="0" err="1">
                <a:latin typeface="Arial" charset="0"/>
              </a:rPr>
              <a:t>Сакулино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Свергино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Сергеево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Соймицы</a:t>
            </a:r>
            <a:r>
              <a:rPr lang="ru-RU" sz="2400" b="1" dirty="0">
                <a:latin typeface="Arial" charset="0"/>
              </a:rPr>
              <a:t>, </a:t>
            </a:r>
            <a:r>
              <a:rPr lang="ru-RU" sz="2400" b="1" dirty="0" err="1">
                <a:latin typeface="Arial" charset="0"/>
              </a:rPr>
              <a:t>Спас-Шелутино</a:t>
            </a:r>
            <a:r>
              <a:rPr lang="ru-RU" sz="2400" b="1" dirty="0">
                <a:latin typeface="Arial" charset="0"/>
              </a:rPr>
              <a:t>;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err="1">
                <a:latin typeface="Arial" charset="0"/>
              </a:rPr>
              <a:t>Щавьево</a:t>
            </a:r>
            <a:r>
              <a:rPr lang="ru-RU" sz="2400" b="1" dirty="0">
                <a:latin typeface="Arial" charset="0"/>
              </a:rPr>
              <a:t>.</a:t>
            </a:r>
          </a:p>
          <a:p>
            <a:pPr algn="ctr" eaLnBrk="0" hangingPunct="0">
              <a:buFontTx/>
              <a:buChar char="•"/>
            </a:pPr>
            <a:endParaRPr lang="ru-RU" sz="2800" dirty="0">
              <a:latin typeface="Arial" charset="0"/>
            </a:endParaRPr>
          </a:p>
          <a:p>
            <a:pPr algn="ctr" eaLnBrk="0" hangingPunct="0">
              <a:buFontTx/>
              <a:buChar char="•"/>
            </a:pPr>
            <a:endParaRPr lang="ru-RU" sz="2400" dirty="0">
              <a:latin typeface="Arial" charset="0"/>
            </a:endParaRPr>
          </a:p>
          <a:p>
            <a:pPr algn="ctr" eaLnBrk="0" hangingPunct="0">
              <a:buFontTx/>
              <a:buChar char="•"/>
            </a:pPr>
            <a:endParaRPr lang="ru-RU" sz="3200" dirty="0">
              <a:latin typeface="Arial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город худож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302625" cy="542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85786" y="476250"/>
            <a:ext cx="72866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charset="0"/>
              </a:rPr>
              <a:t>В 1762 – 1774 годах в центре Палеха</a:t>
            </a:r>
          </a:p>
          <a:p>
            <a:pPr algn="ctr"/>
            <a:r>
              <a:rPr lang="ru-RU" sz="4400" b="1" dirty="0">
                <a:latin typeface="Arial" charset="0"/>
              </a:rPr>
              <a:t>был построен </a:t>
            </a:r>
            <a:r>
              <a:rPr lang="ru-RU" sz="4400" b="1" dirty="0" err="1">
                <a:latin typeface="Arial" charset="0"/>
              </a:rPr>
              <a:t>Крестовоздвиженский</a:t>
            </a:r>
            <a:endParaRPr lang="ru-RU" sz="4400" b="1" dirty="0">
              <a:latin typeface="Arial" charset="0"/>
            </a:endParaRPr>
          </a:p>
          <a:p>
            <a:pPr algn="ctr"/>
            <a:r>
              <a:rPr lang="ru-RU" sz="4400" b="1" dirty="0">
                <a:latin typeface="Arial" charset="0"/>
              </a:rPr>
              <a:t>храм, расписанный и </a:t>
            </a:r>
            <a:r>
              <a:rPr lang="ru-RU" sz="4400" b="1" dirty="0" smtClean="0">
                <a:latin typeface="Arial" charset="0"/>
              </a:rPr>
              <a:t>богато украшенный </a:t>
            </a:r>
            <a:r>
              <a:rPr lang="ru-RU" sz="4400" b="1" dirty="0">
                <a:latin typeface="Arial" charset="0"/>
              </a:rPr>
              <a:t>палехскими </a:t>
            </a:r>
          </a:p>
          <a:p>
            <a:pPr marL="742950" indent="-742950" algn="ctr"/>
            <a:r>
              <a:rPr lang="ru-RU" sz="4400" b="1" dirty="0">
                <a:latin typeface="Arial" charset="0"/>
              </a:rPr>
              <a:t>мастерами.</a:t>
            </a:r>
          </a:p>
          <a:p>
            <a:r>
              <a:rPr lang="ru-RU" sz="3200" dirty="0"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765</TotalTime>
  <Words>713</Words>
  <Application>Microsoft Office PowerPoint</Application>
  <PresentationFormat>Экран (4:3)</PresentationFormat>
  <Paragraphs>212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Garamond</vt:lpstr>
      <vt:lpstr>Arial</vt:lpstr>
      <vt:lpstr>Wingdings</vt:lpstr>
      <vt:lpstr>Течение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        Крестовоздвиженский храм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26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36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Люба</cp:lastModifiedBy>
  <cp:revision>113</cp:revision>
  <dcterms:created xsi:type="dcterms:W3CDTF">2010-07-16T11:11:49Z</dcterms:created>
  <dcterms:modified xsi:type="dcterms:W3CDTF">2013-02-04T15:33:16Z</dcterms:modified>
</cp:coreProperties>
</file>