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58" r:id="rId6"/>
    <p:sldId id="259" r:id="rId7"/>
    <p:sldId id="261" r:id="rId8"/>
    <p:sldId id="262" r:id="rId9"/>
    <p:sldId id="263" r:id="rId10"/>
    <p:sldId id="264" r:id="rId11"/>
    <p:sldId id="266" r:id="rId12"/>
    <p:sldId id="274" r:id="rId13"/>
    <p:sldId id="273" r:id="rId14"/>
    <p:sldId id="267" r:id="rId15"/>
    <p:sldId id="268" r:id="rId16"/>
    <p:sldId id="269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9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A43B-C89A-4EA4-B151-0042D1DF216C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1470-7891-44B7-A823-5F139DE3E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A43B-C89A-4EA4-B151-0042D1DF216C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1470-7891-44B7-A823-5F139DE3E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A43B-C89A-4EA4-B151-0042D1DF216C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1470-7891-44B7-A823-5F139DE3E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A43B-C89A-4EA4-B151-0042D1DF216C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1470-7891-44B7-A823-5F139DE3E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A43B-C89A-4EA4-B151-0042D1DF216C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1470-7891-44B7-A823-5F139DE3E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A43B-C89A-4EA4-B151-0042D1DF216C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1470-7891-44B7-A823-5F139DE3E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A43B-C89A-4EA4-B151-0042D1DF216C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1470-7891-44B7-A823-5F139DE3E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A43B-C89A-4EA4-B151-0042D1DF216C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1470-7891-44B7-A823-5F139DE3E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A43B-C89A-4EA4-B151-0042D1DF216C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1470-7891-44B7-A823-5F139DE3E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A43B-C89A-4EA4-B151-0042D1DF216C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1470-7891-44B7-A823-5F139DE3E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A43B-C89A-4EA4-B151-0042D1DF216C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1470-7891-44B7-A823-5F139DE3E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A43B-C89A-4EA4-B151-0042D1DF216C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C1470-7891-44B7-A823-5F139DE3E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144_510x3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240359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uthCYR Black" pitchFamily="50" charset="-52"/>
              </a:rPr>
              <a:t>История Амурской области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uthCYR Black" pitchFamily="50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b="1" dirty="0">
                <a:solidFill>
                  <a:schemeClr val="bg1"/>
                </a:solidFill>
                <a:latin typeface="TruthCYR Black" pitchFamily="50" charset="-52"/>
              </a:rPr>
              <a:t>Амурская область в годы Великой Отечественной войны</a:t>
            </a:r>
            <a:endParaRPr lang="ru-RU" sz="5400" dirty="0">
              <a:solidFill>
                <a:schemeClr val="bg1"/>
              </a:solidFill>
              <a:latin typeface="TruthCYR Black" pitchFamily="50" charset="-52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Активное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участие амурские чекисты принимали в разведывательном обеспечении операций войск Дальневосточных и Забайкальских фронтов, Амурской флотилии, выполняли задания по дезинформации противника, что в определенной степени способствовало успеху Советской Армии.</a:t>
            </a:r>
          </a:p>
          <a:p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годы Великой Отечественной войны тысячи людей уходили на фронт: и добровольцами, и по мобилизации. Среди удостоенных высокого звания Героя Советского Союза: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П.А. Примак, В.А. Земских, Н.И. Романюк, М.А. Василенко и др.</a:t>
            </a:r>
          </a:p>
          <a:p>
            <a:endParaRPr lang="ru-RU" dirty="0"/>
          </a:p>
        </p:txBody>
      </p:sp>
      <p:pic>
        <p:nvPicPr>
          <p:cNvPr id="4" name="Рисунок 3" descr="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077072"/>
            <a:ext cx="1656184" cy="2304256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5" name="Рисунок 4" descr="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4077072"/>
            <a:ext cx="1728192" cy="2239847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4077072"/>
            <a:ext cx="1440160" cy="216024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7" name="Рисунок 6" descr="i_01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84168" y="4077072"/>
            <a:ext cx="2520280" cy="2159878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  <p:transition>
    <p:split orient="vert"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В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1945 г. от Благовещенска частями 2-й Краснознаменной армии началось форсирование Амура и стремительное наступление в глубь Маньчжурии. Боевые катера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Зейско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Буреинской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бригады Амурской военной флотилии обеспечивали успех переправы. Один из бронекатеров этой бригады напоминает ныне на набережной Благовещенска о боевых подвигах амурских воинов в августе 1945 г.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>
                <a:solidFill>
                  <a:schemeClr val="bg1"/>
                </a:solidFill>
                <a:latin typeface="TruthCYR Black" pitchFamily="50" charset="-52"/>
              </a:rPr>
              <a:t>Амурская область в послевоенные годы</a:t>
            </a:r>
            <a:endParaRPr lang="ru-RU" sz="6600" dirty="0">
              <a:solidFill>
                <a:schemeClr val="bg1"/>
              </a:solidFill>
              <a:latin typeface="TruthCYR Black" pitchFamily="50" charset="-52"/>
            </a:endParaRPr>
          </a:p>
        </p:txBody>
      </p:sp>
    </p:spTree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С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этого момента начинается стремительный подъем экономики за счет золотых рудников, и жизненного уровня в связи приездом в область молодых специалистов. Так как Дальневосточный округ расширялся, в нем возникали все большие потребности, в электроэнергии и жилье. Эти проблемы дали толчок на новые строительства.</a:t>
            </a:r>
          </a:p>
          <a:p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6632"/>
            <a:ext cx="8435280" cy="6264696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1996 году закончилось строительство стратегически и политически важного объекта. Этим объектом был космодром Свободный, первый космодром пост советского этапа. Главное же преимущество Свободного - его расположение в относительно низких широтах. Это особенно важно для вывода космических аппаратов на геостационарные орбиты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Первый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пуск с него состоялся 4 марта 1997 года. 5 декабря 2000 года, со Свободного стартовал израильский спутник Эрос. В начале века Амурская область имела оборонное значение для России, и в наше время она занимает одно из первых мест среди регионов.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2132856"/>
            <a:ext cx="4032448" cy="1656184"/>
          </a:xfrm>
          <a:prstGeom prst="rect">
            <a:avLst/>
          </a:prstGeom>
          <a:ln w="76200"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  <p:transition>
    <p:strip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chemeClr val="bg1"/>
                </a:solidFill>
                <a:latin typeface="TruthCYR Black" pitchFamily="50" charset="-52"/>
                <a:cs typeface="Times New Roman" pitchFamily="18" charset="0"/>
              </a:rPr>
              <a:t>Спасибо за внимание!!!</a:t>
            </a:r>
            <a:endParaRPr lang="ru-RU" sz="8000" dirty="0">
              <a:solidFill>
                <a:schemeClr val="bg1"/>
              </a:solidFill>
              <a:latin typeface="TruthCYR Black" pitchFamily="50" charset="-52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latin typeface="TruthCYR Black" pitchFamily="50" charset="-52"/>
              </a:rPr>
              <a:t>    В</a:t>
            </a:r>
            <a:r>
              <a:rPr lang="ru-RU" dirty="0">
                <a:solidFill>
                  <a:schemeClr val="bg1"/>
                </a:solidFill>
                <a:latin typeface="TruthCYR Black" pitchFamily="50" charset="-52"/>
              </a:rPr>
              <a:t>. Д. Поярков </a:t>
            </a:r>
            <a:r>
              <a:rPr lang="ru-RU" dirty="0" smtClean="0">
                <a:solidFill>
                  <a:schemeClr val="bg1"/>
                </a:solidFill>
                <a:latin typeface="TruthCYR Black" pitchFamily="50" charset="-52"/>
              </a:rPr>
              <a:t>и его экспедиция(1643-1644)</a:t>
            </a:r>
            <a:endParaRPr lang="ru-RU" dirty="0">
              <a:solidFill>
                <a:schemeClr val="bg1"/>
              </a:solidFill>
              <a:latin typeface="TruthCYR Black" pitchFamily="50" charset="-52"/>
            </a:endParaRPr>
          </a:p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RR5216-0032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1484784"/>
            <a:ext cx="4464496" cy="4536504"/>
          </a:xfrm>
          <a:prstGeom prst="rect">
            <a:avLst/>
          </a:prstGeom>
          <a:ln w="76200">
            <a:solidFill>
              <a:srgbClr val="FFFF00"/>
            </a:solidFill>
          </a:ln>
        </p:spPr>
      </p:pic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ruthCYR Black" pitchFamily="50" charset="-52"/>
              </a:rPr>
              <a:t>1650-1660-х годах земли по Амуру исследовал Е. П. Хабаров:</a:t>
            </a:r>
            <a:endParaRPr lang="ru-RU" dirty="0">
              <a:solidFill>
                <a:schemeClr val="bg1"/>
              </a:solidFill>
              <a:latin typeface="TruthCYR Black" pitchFamily="50" charset="-52"/>
            </a:endParaRPr>
          </a:p>
        </p:txBody>
      </p:sp>
      <p:pic>
        <p:nvPicPr>
          <p:cNvPr id="4" name="Содержимое 3" descr="193994_6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1881981"/>
            <a:ext cx="2736304" cy="3962400"/>
          </a:xfrm>
          <a:ln w="76200">
            <a:solidFill>
              <a:srgbClr val="FFFF00"/>
            </a:solidFill>
          </a:ln>
        </p:spPr>
      </p:pic>
    </p:spTree>
  </p:cSld>
  <p:clrMapOvr>
    <a:masterClrMapping/>
  </p:clrMapOvr>
  <p:transition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ruthCYR Black" pitchFamily="50" charset="-52"/>
              </a:rPr>
              <a:t>В начале мая 1858 г. –</a:t>
            </a:r>
            <a:br>
              <a:rPr lang="ru-RU" sz="3200" dirty="0" smtClean="0">
                <a:solidFill>
                  <a:schemeClr val="bg1"/>
                </a:solidFill>
                <a:latin typeface="TruthCYR Black" pitchFamily="50" charset="-52"/>
              </a:rPr>
            </a:br>
            <a:r>
              <a:rPr lang="ru-RU" sz="3200" dirty="0" smtClean="0">
                <a:solidFill>
                  <a:schemeClr val="bg1"/>
                </a:solidFill>
                <a:latin typeface="TruthCYR Black" pitchFamily="50" charset="-52"/>
              </a:rPr>
              <a:t>генерал-губернатор Н.Н. Муравьев и архиепископ Святитель Иннокентий (Вениаминов)</a:t>
            </a:r>
            <a:endParaRPr lang="ru-RU" sz="3200" dirty="0">
              <a:solidFill>
                <a:schemeClr val="bg1"/>
              </a:solidFill>
              <a:latin typeface="TruthCYR Black" pitchFamily="50" charset="-52"/>
            </a:endParaRPr>
          </a:p>
        </p:txBody>
      </p:sp>
      <p:pic>
        <p:nvPicPr>
          <p:cNvPr id="5" name="Содержимое 4" descr="www_artru_inf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636912"/>
            <a:ext cx="3635849" cy="3528392"/>
          </a:xfrm>
          <a:ln w="76200">
            <a:solidFill>
              <a:srgbClr val="FF0000"/>
            </a:solidFill>
          </a:ln>
        </p:spPr>
      </p:pic>
      <p:pic>
        <p:nvPicPr>
          <p:cNvPr id="6" name="Рисунок 5" descr="0_610e1_1a8f53b6_X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2564904"/>
            <a:ext cx="4104456" cy="3645024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1858 г. на Амур были отправлены новые партии переселенцев-казаков и солдаты 14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Восточно-Сибирского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линейного батальона. </a:t>
            </a: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9(21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мая в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Усть-Зейской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станице по инициативе архиепископа Иннокентия был заложен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храм Благовещения,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станица была переименована в Благовещенскую.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Xb9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861048"/>
            <a:ext cx="5543600" cy="2996952"/>
          </a:xfrm>
          <a:prstGeom prst="rect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(28) мая 1858 г. был подписан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Айгунский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договор, в результате которого Приамурье окончательно вошло в состав России.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декабре 1858 г. была образована Амурская область в составе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Восточно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Сибирского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генерал-губернаторства. Благовещенск был утвержден ее административным центром.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1859 началась вторая волна переселенцев, которую составили в основном крестьяне из Центральной России.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1913 в Приамурье проживало уже 380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человек, из них 74,5 тысяч — в городах Благовещенске, Алексеевке и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Зее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 февраля 1918 г. власть перешла к Советам. Был образован Областной исполком во главе с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Ф.Н. Мухиным.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Земства и городское самоуправление были упразднены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Затем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был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Гамовский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мятеж ( с 6 по 13 марта 1918 г), который организовала Земская управа и областное казачье правление. Мятеж был подавлен и в середине марта власть опять перешла к Советам рабочих и крестьянских депутатов.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апреля 1918 г. съездом трудящихся Амурская область была объявлена Амурской трудовой социалистической республикой.</a:t>
            </a:r>
          </a:p>
          <a:p>
            <a:endParaRPr lang="ru-RU" dirty="0"/>
          </a:p>
        </p:txBody>
      </p:sp>
      <p:pic>
        <p:nvPicPr>
          <p:cNvPr id="4" name="Рисунок 3" descr="i010-001-2684089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412776"/>
            <a:ext cx="2701280" cy="1675904"/>
          </a:xfrm>
          <a:prstGeom prst="rect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</p:pic>
    </p:spTree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сентяря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1918 года советская власть опять пала. К власти пришел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Колчакин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Благовещенске также разместилось командование японских оккупационных войск. И только в 1920 году, в ночь с 5 на 6 февраля, революционный подпольный штаб в Благовещенске совершил переворот: власть колчаковщины была свергнута, восстановлены Советы.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1920-1922 гг. Благовещенск стал центром организации сил для освобождения Забайкалья и Приморья от интервентов и белогвардейцев - столицей "Красного острова", где формировались полки революционной армии, участвовавшие в разгроме белых под Волочаевкой в феврале 1922 года. 7 ноября 1922 года Советская власть была полностью восстановлена по всей территории.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ноябре 1922 Дальневосточная республика присоединилась к РСФСР, 8 ноября того же года Амурская область была переименована в Амурскую губернию.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январе 1926 территория Приамурья была включена в состав Дальневосточного края. В 1932 в составе Дальневосточного края была образована Амурская область. В 1938 при разделении Дальневосточного края Приамурье оказалось в составе Хабаровского края. В 1948 Амурская область была выделена в самостоятельную область РСФСР.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Дальнейшая судьба Благовещенска определялась общим развитием советского Дальнего Востока. В годы первых пятилеток были реконструированы старые предприятия, построены новые. </a:t>
            </a:r>
            <a:endParaRPr lang="ru-RU" dirty="0"/>
          </a:p>
        </p:txBody>
      </p:sp>
    </p:spTree>
  </p:cSld>
  <p:clrMapOvr>
    <a:masterClrMapping/>
  </p:clrMapOvr>
  <p:transition>
    <p:strips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728</Words>
  <Application>Microsoft Office PowerPoint</Application>
  <PresentationFormat>Экран (4:3)</PresentationFormat>
  <Paragraphs>39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История Амурской области</vt:lpstr>
      <vt:lpstr>Слайд 2</vt:lpstr>
      <vt:lpstr>1650-1660-х годах земли по Амуру исследовал Е. П. Хабаров:</vt:lpstr>
      <vt:lpstr>В начале мая 1858 г. – генерал-губернатор Н.Н. Муравьев и архиепископ Святитель Иннокентий (Вениаминов)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Амурской области</dc:title>
  <dc:creator>денис</dc:creator>
  <cp:lastModifiedBy>денис</cp:lastModifiedBy>
  <cp:revision>13</cp:revision>
  <dcterms:created xsi:type="dcterms:W3CDTF">2013-06-24T18:29:02Z</dcterms:created>
  <dcterms:modified xsi:type="dcterms:W3CDTF">2013-06-24T20:29:25Z</dcterms:modified>
</cp:coreProperties>
</file>