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 РИСУЕМ</a:t>
            </a:r>
            <a:br>
              <a:rPr lang="ru-RU" dirty="0" smtClean="0"/>
            </a:br>
            <a:r>
              <a:rPr lang="ru-RU" dirty="0" smtClean="0"/>
              <a:t>РУССКУЮ  ПРЯЛКУ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5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езультаты сканирования\2011-12 (дек)\сканирование001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257" t="55263" r="51923" b="32827"/>
          <a:stretch>
            <a:fillRect/>
          </a:stretch>
        </p:blipFill>
        <p:spPr bwMode="auto">
          <a:xfrm>
            <a:off x="1071538" y="285728"/>
            <a:ext cx="6929486" cy="603121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езультаты сканирования\2011-12 (дек)\сканирование001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257" t="67680" r="51923" b="25677"/>
          <a:stretch>
            <a:fillRect/>
          </a:stretch>
        </p:blipFill>
        <p:spPr bwMode="auto">
          <a:xfrm>
            <a:off x="285720" y="1599299"/>
            <a:ext cx="8215370" cy="3988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езультаты сканирования\2011-12 (дек)\сканирование001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083" t="73883" r="52535" b="14088"/>
          <a:stretch>
            <a:fillRect/>
          </a:stretch>
        </p:blipFill>
        <p:spPr bwMode="auto">
          <a:xfrm>
            <a:off x="1357290" y="428604"/>
            <a:ext cx="6357982" cy="572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27860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МЫ  РИСУЕМ</a:t>
            </a:r>
            <a:br>
              <a:rPr lang="ru-RU" sz="4400" dirty="0" smtClean="0"/>
            </a:br>
            <a:r>
              <a:rPr lang="ru-RU" sz="4400" dirty="0" smtClean="0"/>
              <a:t>РУССКУЮ  ПРЯЛКУ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286124"/>
            <a:ext cx="8183880" cy="2571768"/>
          </a:xfrm>
        </p:spPr>
        <p:txBody>
          <a:bodyPr/>
          <a:lstStyle/>
          <a:p>
            <a:pPr algn="ctr"/>
            <a:r>
              <a:rPr lang="ru-RU" dirty="0" smtClean="0"/>
              <a:t>ВЫБЕРИТЕ ЦВЕТА ДЛЯ РАБОТЫ</a:t>
            </a:r>
          </a:p>
          <a:p>
            <a:pPr algn="ctr">
              <a:buNone/>
            </a:pPr>
            <a:r>
              <a:rPr lang="ru-RU" dirty="0" smtClean="0"/>
              <a:t> В СООТВЕТСТВИИ </a:t>
            </a:r>
          </a:p>
          <a:p>
            <a:pPr algn="ctr">
              <a:buNone/>
            </a:pPr>
            <a:r>
              <a:rPr lang="ru-RU" dirty="0" smtClean="0"/>
              <a:t>СО СВОИМ НАСТРОЕНИЕМ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250033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МЫ  РИСУЕМ</a:t>
            </a:r>
            <a:br>
              <a:rPr lang="ru-RU" sz="4400" dirty="0" smtClean="0"/>
            </a:br>
            <a:r>
              <a:rPr lang="ru-RU" sz="4400" dirty="0" smtClean="0"/>
              <a:t>РУССКУЮ  ПРЯЛКУ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143248"/>
            <a:ext cx="8183880" cy="271464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ЖЕЛАЮ УДАЧИ </a:t>
            </a:r>
          </a:p>
          <a:p>
            <a:pPr algn="ctr">
              <a:buNone/>
            </a:pPr>
            <a:r>
              <a:rPr lang="ru-RU" dirty="0" smtClean="0"/>
              <a:t>В САМОСТОЯТЕЛЬНОЙ РАБОТЕ!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2071702"/>
          </a:xfrm>
        </p:spPr>
        <p:txBody>
          <a:bodyPr/>
          <a:lstStyle/>
          <a:p>
            <a:pPr algn="ctr"/>
            <a:r>
              <a:rPr lang="ru-RU" dirty="0" smtClean="0"/>
              <a:t>ПОДНИМИТЕ РУКИ, </a:t>
            </a:r>
            <a:br>
              <a:rPr lang="ru-RU" dirty="0" smtClean="0"/>
            </a:br>
            <a:r>
              <a:rPr lang="ru-RU" dirty="0" smtClean="0"/>
              <a:t>У КОГО БОЛЬШЕ </a:t>
            </a:r>
            <a:r>
              <a:rPr lang="ru-RU" dirty="0" smtClean="0">
                <a:solidFill>
                  <a:srgbClr val="00B0F0"/>
                </a:solidFill>
              </a:rPr>
              <a:t>ХОЛОДНЫХ </a:t>
            </a:r>
            <a:r>
              <a:rPr lang="ru-RU" dirty="0" smtClean="0"/>
              <a:t>ЦВЕТОВ В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286124"/>
            <a:ext cx="8183880" cy="2786082"/>
          </a:xfrm>
        </p:spPr>
        <p:txBody>
          <a:bodyPr/>
          <a:lstStyle/>
          <a:p>
            <a:pPr algn="ctr"/>
            <a:r>
              <a:rPr lang="ru-RU" dirty="0" smtClean="0"/>
              <a:t>НАСТРОЕНИЕ У ВАС ,</a:t>
            </a:r>
          </a:p>
          <a:p>
            <a:pPr algn="ctr">
              <a:buNone/>
            </a:pPr>
            <a:r>
              <a:rPr lang="ru-RU" dirty="0" smtClean="0"/>
              <a:t> НАВЕРНОЕ,</a:t>
            </a:r>
          </a:p>
          <a:p>
            <a:pPr algn="ctr">
              <a:buNone/>
            </a:pPr>
            <a:r>
              <a:rPr lang="ru-RU" dirty="0" smtClean="0"/>
              <a:t> ЕЩЁ НЕ УСПЕЛО ПРОГРЕТЬСЯ.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2571768"/>
          </a:xfrm>
        </p:spPr>
        <p:txBody>
          <a:bodyPr/>
          <a:lstStyle/>
          <a:p>
            <a:pPr algn="ctr"/>
            <a:r>
              <a:rPr lang="ru-RU" dirty="0" smtClean="0"/>
              <a:t>ПОДНИМИТЕ РУКИ, </a:t>
            </a:r>
            <a:br>
              <a:rPr lang="ru-RU" dirty="0" smtClean="0"/>
            </a:br>
            <a:r>
              <a:rPr lang="ru-RU" dirty="0" smtClean="0"/>
              <a:t>У КОГО БОЛЬШЕ </a:t>
            </a:r>
            <a:r>
              <a:rPr lang="ru-RU" dirty="0" smtClean="0">
                <a:solidFill>
                  <a:srgbClr val="FF0000"/>
                </a:solidFill>
              </a:rPr>
              <a:t>ТЁПЛЫХ</a:t>
            </a:r>
            <a:r>
              <a:rPr lang="ru-RU" dirty="0" smtClean="0"/>
              <a:t> ЦВЕТОВ В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214686"/>
            <a:ext cx="8183880" cy="2643206"/>
          </a:xfrm>
        </p:spPr>
        <p:txBody>
          <a:bodyPr/>
          <a:lstStyle/>
          <a:p>
            <a:pPr algn="ctr"/>
            <a:r>
              <a:rPr lang="ru-RU" dirty="0" smtClean="0"/>
              <a:t>ВАШЕ НАСТРОЕНИЕ</a:t>
            </a:r>
          </a:p>
          <a:p>
            <a:pPr algn="ctr">
              <a:buNone/>
            </a:pPr>
            <a:r>
              <a:rPr lang="ru-RU" sz="3600" dirty="0" smtClean="0"/>
              <a:t>ТЁПЛОЕ</a:t>
            </a:r>
          </a:p>
          <a:p>
            <a:pPr algn="ctr">
              <a:buNone/>
            </a:pPr>
            <a:r>
              <a:rPr lang="ru-RU" dirty="0" smtClean="0"/>
              <a:t>КАК В СТАРИННОЙ РУССКОЙ </a:t>
            </a:r>
          </a:p>
          <a:p>
            <a:pPr algn="ctr">
              <a:buNone/>
            </a:pPr>
            <a:r>
              <a:rPr lang="ru-RU" dirty="0" smtClean="0"/>
              <a:t>НАТОПЛЕННОЙ ПЕЧЬЮ ИЗБЕ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28868"/>
            <a:ext cx="8183880" cy="360617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УДАЧИ ВАМ!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2707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 МЫ ПРОЩАЕМСЯ С ВАМИ</a:t>
            </a:r>
          </a:p>
          <a:p>
            <a:pPr algn="ctr"/>
            <a:r>
              <a:rPr lang="ru-RU" dirty="0" smtClean="0"/>
              <a:t>ДО СЛЕДУЮЩЕЙ ВСТРЕЧИ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571636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85992"/>
            <a:ext cx="8183880" cy="3071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 ОЗНАЧАЮТ  СЛОВА:</a:t>
            </a:r>
          </a:p>
          <a:p>
            <a:pPr algn="ctr"/>
            <a:r>
              <a:rPr lang="ru-RU" dirty="0" smtClean="0"/>
              <a:t>ПРЯСТЬ,      </a:t>
            </a:r>
          </a:p>
          <a:p>
            <a:pPr algn="ctr"/>
            <a:r>
              <a:rPr lang="ru-RU" dirty="0" smtClean="0"/>
              <a:t>ПРЯЖА, </a:t>
            </a:r>
          </a:p>
          <a:p>
            <a:pPr algn="ctr"/>
            <a:r>
              <a:rPr lang="ru-RU" dirty="0" smtClean="0"/>
              <a:t>ПРЯХА, </a:t>
            </a:r>
          </a:p>
          <a:p>
            <a:pPr algn="ctr"/>
            <a:r>
              <a:rPr lang="ru-RU" sz="3600" dirty="0" smtClean="0"/>
              <a:t>ПРЯЛКА?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428760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3116"/>
            <a:ext cx="8183880" cy="40005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КАКИЕ  ИЗ  НАЗВАННЫХ </a:t>
            </a:r>
            <a:r>
              <a:rPr lang="ru-RU" dirty="0" smtClean="0"/>
              <a:t>СЛОВ ОБОЗНАЧАЮТ</a:t>
            </a: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ОДУШЕВЛЁННЫЕ </a:t>
            </a:r>
            <a:r>
              <a:rPr lang="ru-RU" sz="3600" dirty="0" smtClean="0"/>
              <a:t>ПРЕДМЕТЫ </a:t>
            </a:r>
            <a:r>
              <a:rPr lang="ru-RU" sz="3600" b="1" dirty="0" smtClean="0"/>
              <a:t>:</a:t>
            </a:r>
            <a:endParaRPr lang="ru-RU" sz="3600" b="1" dirty="0" smtClean="0"/>
          </a:p>
          <a:p>
            <a:pPr algn="ctr"/>
            <a:r>
              <a:rPr lang="ru-RU" sz="3600" dirty="0" smtClean="0"/>
              <a:t>ПРЯСТЬ,      </a:t>
            </a:r>
          </a:p>
          <a:p>
            <a:pPr algn="ctr"/>
            <a:r>
              <a:rPr lang="ru-RU" sz="3600" dirty="0" smtClean="0"/>
              <a:t>ПРЯЖА, </a:t>
            </a:r>
          </a:p>
          <a:p>
            <a:pPr algn="ctr"/>
            <a:r>
              <a:rPr lang="ru-RU" sz="3600" dirty="0" smtClean="0"/>
              <a:t>ПРЯХА, </a:t>
            </a:r>
          </a:p>
          <a:p>
            <a:pPr algn="ctr"/>
            <a:r>
              <a:rPr lang="ru-RU" sz="3600" dirty="0" smtClean="0"/>
              <a:t>ПРЯЛКА?</a:t>
            </a:r>
          </a:p>
          <a:p>
            <a:pPr algn="ctr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ОТВЕТЬТЕ НА ВОПРОСЫ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286280"/>
          </a:xfrm>
        </p:spPr>
        <p:txBody>
          <a:bodyPr/>
          <a:lstStyle/>
          <a:p>
            <a:r>
              <a:rPr lang="ru-RU" dirty="0" smtClean="0"/>
              <a:t>ПОЧЕМУ ПРЯЛКИ НА РУСИ УКРАШАЛИСЬ С ОСОБОЙ ЛЮБОВЬЮ? </a:t>
            </a:r>
          </a:p>
          <a:p>
            <a:endParaRPr lang="ru-RU" dirty="0" smtClean="0"/>
          </a:p>
          <a:p>
            <a:r>
              <a:rPr lang="ru-RU" dirty="0" smtClean="0"/>
              <a:t>КАКИМИ СПОСОБАМИ ВЫПОЛНЯЛИСЬ УКРАШЕНИЯ НА РУССКИХ ПРЯЛКАХ?</a:t>
            </a:r>
          </a:p>
          <a:p>
            <a:endParaRPr lang="ru-RU" dirty="0" smtClean="0"/>
          </a:p>
          <a:p>
            <a:r>
              <a:rPr lang="ru-RU" dirty="0" smtClean="0"/>
              <a:t>КАКИЕ ЭЛЕМЕНТЫ ИЗОБРАЖАЛИСЬ НА ПРЯЛКАХ?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ОТВЕТЬТЕ НА ВОПРОСЫ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14340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ИЗ КАКИХ ЧАСТЕЙ СОСТОЯЛА РУССКАЯ ПРЯЛКА?</a:t>
            </a:r>
          </a:p>
          <a:p>
            <a:endParaRPr lang="ru-RU" dirty="0" smtClean="0"/>
          </a:p>
          <a:p>
            <a:r>
              <a:rPr lang="ru-RU" dirty="0" smtClean="0"/>
              <a:t>КАКАЯ ИЗ НИХ УКРАШАЛАСЬ НА ПРЯЛКАХ РУССКОГО СЕВЕРА?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857256"/>
          </a:xfrm>
        </p:spPr>
        <p:txBody>
          <a:bodyPr/>
          <a:lstStyle/>
          <a:p>
            <a:pPr algn="ctr"/>
            <a:r>
              <a:rPr lang="ru-RU" dirty="0" smtClean="0"/>
              <a:t>ДОНЦЕ ПРЯЛКИ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86280"/>
          </a:xfrm>
        </p:spPr>
        <p:txBody>
          <a:bodyPr/>
          <a:lstStyle/>
          <a:p>
            <a:pPr algn="ctr"/>
            <a:r>
              <a:rPr lang="ru-RU" dirty="0" smtClean="0"/>
              <a:t>МЕСТО, НА КОТОРОМ СИДИТ ПРЯХА </a:t>
            </a:r>
          </a:p>
          <a:p>
            <a:pPr algn="ctr">
              <a:buNone/>
            </a:pPr>
            <a:r>
              <a:rPr lang="ru-RU" dirty="0" smtClean="0"/>
              <a:t>ПРИ ПРЯДЕНИИ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УКРАШАЛИСЬ ЛИ ДОНЦА ПРЯЛОК НА СЕВЕРЕ РОССИИ?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 В ДРУГИХ ОБЛАСТЯХ?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4572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2800" dirty="0" smtClean="0"/>
              <a:t>МАСТЕРА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ИЗ КАКИХ МЕСТ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ИЗОБРАЖАЛИ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ТАКИХ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ВЕЛИКОЛЕПНЫХ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КОНЕЙ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И ТАКИЕ</a:t>
            </a:r>
            <a:br>
              <a:rPr lang="ru-RU" sz="2800" dirty="0" smtClean="0"/>
            </a:br>
            <a:r>
              <a:rPr lang="ru-RU" sz="2800" dirty="0" smtClean="0"/>
              <a:t>                                      СКАЗОЧНЫЕ ЦВЕТЫ?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езультаты сканирования\2011-12 (дек)\сканирование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19141" t="20000" r="18251" b="12727"/>
          <a:stretch>
            <a:fillRect/>
          </a:stretch>
        </p:blipFill>
        <p:spPr bwMode="auto">
          <a:xfrm>
            <a:off x="714348" y="1214422"/>
            <a:ext cx="3143273" cy="465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НИЖЕГОРОДСКАЯ ОБЛАСТЬ </a:t>
            </a:r>
            <a:br>
              <a:rPr lang="ru-RU" dirty="0" smtClean="0"/>
            </a:br>
            <a:r>
              <a:rPr lang="ru-RU" dirty="0" smtClean="0"/>
              <a:t>ГОРОД 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ГОРОДЕЦ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Мои документы\Мои результаты сканирования\2011-12 (дек)\сканирование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16842" t="17028" r="15812" b="47059"/>
          <a:stretch>
            <a:fillRect/>
          </a:stretch>
        </p:blipFill>
        <p:spPr bwMode="auto">
          <a:xfrm>
            <a:off x="2071670" y="2071678"/>
            <a:ext cx="5214974" cy="382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ГОРОДЕЦ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83880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Ц</a:t>
            </a:r>
          </a:p>
          <a:p>
            <a:pPr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Мои результаты сканирования\2011-12 (дек)\сканирование001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7913" t="55263" r="25037" b="10527"/>
          <a:stretch>
            <a:fillRect/>
          </a:stretch>
        </p:blipFill>
        <p:spPr bwMode="auto">
          <a:xfrm>
            <a:off x="2143108" y="642918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</TotalTime>
  <Words>175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МЫ  РИСУЕМ РУССКУЮ  ПРЯЛКУ</vt:lpstr>
      <vt:lpstr>ОТВЕТЬТЕ НА ВОПРОСЫ </vt:lpstr>
      <vt:lpstr>ОТВЕТЬТЕ НА ВОПРОСЫ </vt:lpstr>
      <vt:lpstr>  ОТВЕТЬТЕ НА ВОПРОСЫ </vt:lpstr>
      <vt:lpstr>ОТВЕТЬТЕ НА ВОПРОСЫ </vt:lpstr>
      <vt:lpstr>ДОНЦЕ ПРЯЛКИ</vt:lpstr>
      <vt:lpstr>                                     МАСТЕРА                                             ИЗ КАКИХ МЕСТ                                             ИЗОБРАЖАЛИ                                                                  ТАКИХ                                           ВЕЛИКОЛЕПНЫХ                                                  КОНЕЙ                                                 И ТАКИЕ                                       СКАЗОЧНЫЕ ЦВЕТЫ?                                    </vt:lpstr>
      <vt:lpstr>НИЖЕГОРОДСКАЯ ОБЛАСТЬ  ГОРОД  ГОРОДЕЦ</vt:lpstr>
      <vt:lpstr>ГОРОДЕЦ</vt:lpstr>
      <vt:lpstr>Слайд 10</vt:lpstr>
      <vt:lpstr>Слайд 11</vt:lpstr>
      <vt:lpstr>Слайд 12</vt:lpstr>
      <vt:lpstr>МЫ  РИСУЕМ РУССКУЮ  ПРЯЛКУ </vt:lpstr>
      <vt:lpstr>МЫ  РИСУЕМ РУССКУЮ  ПРЯЛКУ</vt:lpstr>
      <vt:lpstr>ПОДНИМИТЕ РУКИ,  У КОГО БОЛЬШЕ ХОЛОДНЫХ ЦВЕТОВ В РАБОТЕ</vt:lpstr>
      <vt:lpstr>ПОДНИМИТЕ РУКИ,  У КОГО БОЛЬШЕ ТЁПЛЫХ ЦВЕТОВ В РАБОТЕ</vt:lpstr>
      <vt:lpstr>УДАЧИ ВАМ!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РИСУЕМ РУССКУЮ  ПРЯЛКУ</dc:title>
  <cp:lastModifiedBy>Admin</cp:lastModifiedBy>
  <cp:revision>8</cp:revision>
  <dcterms:modified xsi:type="dcterms:W3CDTF">2012-08-20T21:47:27Z</dcterms:modified>
</cp:coreProperties>
</file>