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3" r:id="rId2"/>
    <p:sldId id="274" r:id="rId3"/>
    <p:sldId id="275" r:id="rId4"/>
    <p:sldId id="256" r:id="rId5"/>
    <p:sldId id="276" r:id="rId6"/>
    <p:sldId id="27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8" r:id="rId16"/>
    <p:sldId id="279" r:id="rId17"/>
    <p:sldId id="265" r:id="rId18"/>
    <p:sldId id="268" r:id="rId19"/>
    <p:sldId id="266" r:id="rId20"/>
    <p:sldId id="267" r:id="rId21"/>
    <p:sldId id="270" r:id="rId22"/>
    <p:sldId id="271" r:id="rId23"/>
    <p:sldId id="272" r:id="rId24"/>
    <p:sldId id="26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5B725-267A-49B2-AE7A-CDF6EDE9B1B2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8A570-3E84-4B3D-88CF-EB2129970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8A570-3E84-4B3D-88CF-EB2129970AB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3DC2F-76B2-4DCF-8586-3E2EF8DD5571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92884-C936-48CC-9A55-9322BC30DA05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B9652-C203-44A2-B5DB-C29D6D0CB2B0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5FDA13-9EF9-43AD-8BA9-5D3AF38CB2FE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24A4E-2669-4271-B967-A09384EB7E6B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34D4-34F2-4511-9451-A62682EE9104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7E123B-CE66-4E38-8EAC-323D7DABD592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B2DC1-97DD-4CB3-8868-D9D4AC2206F2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CCE1F0-43B2-4FFD-A60F-4A518B81A435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F8901-C3E9-4BAC-A970-60FD041C4511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800237C-9588-4757-B710-9C054D717F98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8E3D43-3E02-4189-B0AA-41090CDBD393}" type="datetime1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Шишлянникова Е.В. гимназия №8 г.Дубна Московская обл.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411760" y="2420888"/>
            <a:ext cx="4032448" cy="173664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   Наши ушки на макушке,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Глазки широко открыты.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Слушаем и запоминаем,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Ни минуты не теряем.</a:t>
            </a:r>
            <a:endParaRPr kumimoji="0" lang="ru-RU" sz="4800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395536" y="62384"/>
            <a:ext cx="8572528" cy="1422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Это был грубоватый и неловкий деревенский парень, служивший объектом насмешек городских жителей. Роль Клоуна была насыщена грубоватыми шутками</a:t>
            </a:r>
            <a:endParaRPr lang="ru-RU" dirty="0"/>
          </a:p>
        </p:txBody>
      </p:sp>
      <p:pic>
        <p:nvPicPr>
          <p:cNvPr id="13" name="Содержимое 12" descr="img_14412628_33_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1484784"/>
            <a:ext cx="6314474" cy="497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www.filmstreet.ru/static/img/news/262_batman_jok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5277" y="3456384"/>
            <a:ext cx="456523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2008" y="800571"/>
            <a:ext cx="3779912" cy="5292725"/>
          </a:xfrm>
          <a:prstGeom prst="roundRect">
            <a:avLst>
              <a:gd name="adj" fmla="val 115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588" indent="12700" algn="ctr">
              <a:buNone/>
            </a:pPr>
            <a:r>
              <a:rPr lang="ru-RU" sz="2800" dirty="0" smtClean="0"/>
              <a:t>В современном цирковом и эстрадном искусстве клоуны работают, как правило, парами или группой (устойчивая традиционная </a:t>
            </a:r>
            <a:r>
              <a:rPr lang="ru-RU" sz="2800" b="1" dirty="0" smtClean="0"/>
              <a:t>клоунская пара </a:t>
            </a:r>
            <a:r>
              <a:rPr lang="ru-RU" sz="2800" dirty="0" smtClean="0"/>
              <a:t>— «</a:t>
            </a:r>
            <a:r>
              <a:rPr lang="ru-RU" sz="28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рыжий</a:t>
            </a:r>
            <a:r>
              <a:rPr lang="ru-RU" sz="2800" dirty="0" smtClean="0"/>
              <a:t>» и «</a:t>
            </a:r>
            <a:r>
              <a:rPr lang="ru-RU" sz="2800" b="1" dirty="0" smtClean="0">
                <a:ln w="18415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белый</a:t>
            </a:r>
            <a:r>
              <a:rPr lang="ru-RU" sz="2800" dirty="0" smtClean="0"/>
              <a:t>» клоуны). </a:t>
            </a:r>
            <a:endParaRPr lang="ru-RU" sz="2800" dirty="0"/>
          </a:p>
        </p:txBody>
      </p:sp>
      <p:pic>
        <p:nvPicPr>
          <p:cNvPr id="7" name="Содержимое 6" descr="45834857_20236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3779912" y="399821"/>
            <a:ext cx="5328592" cy="598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Содержимое 6" descr="2079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584" y="88129"/>
            <a:ext cx="7848872" cy="506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02822" y="4725144"/>
            <a:ext cx="8001626" cy="19442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Цирковые клоуны </a:t>
            </a:r>
            <a:r>
              <a:rPr lang="ru-RU" sz="2400" dirty="0" smtClean="0"/>
              <a:t>имеют множество специализаций (музыкальные эксцентрики, ковёрные, акробаты, дрессировщики, пантомимисты и т. д.), однако чёткого подразделения не существует: большинство цирковых клоунов, как правило, работают в самых разных жанрах.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2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67544" y="1291195"/>
            <a:ext cx="8267238" cy="556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14282" y="214290"/>
            <a:ext cx="8750205" cy="13425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Клоун</a:t>
            </a:r>
            <a:r>
              <a:rPr lang="ru-RU" sz="2800" dirty="0" smtClean="0"/>
              <a:t> — одна из самых сложных и универсальных профессий актера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611560" y="5072063"/>
            <a:ext cx="8172450" cy="12858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Многие выдающиеся клоуны (в том числе — цирковые) добивались значительных успехов в кинематографических и театральных ролях</a:t>
            </a:r>
            <a:endParaRPr lang="ru-RU" sz="2400" dirty="0"/>
          </a:p>
        </p:txBody>
      </p:sp>
      <p:pic>
        <p:nvPicPr>
          <p:cNvPr id="10" name="Содержимое 9" descr="155546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899592" y="0"/>
            <a:ext cx="751534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71600" y="1628800"/>
            <a:ext cx="7200800" cy="180474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Опишите представителя этой профессии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 что можно сказать про внешний вид клоуна? 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вы думаете, кто делает костюмы цирковым артистам?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pitchFamily="34" charset="0"/>
              </a:rPr>
              <a:t>Какие цвета присутствуют в одежде клоуна?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Arial" pitchFamily="34" charset="0"/>
              </a:rPr>
              <a:t> Ваше настроение когда вы видите клоуна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8915" name="Picture 3" descr="http://vsg-prazdnik.ru/images/Image/clow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3501008"/>
            <a:ext cx="4981947" cy="328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275856" y="332656"/>
            <a:ext cx="347436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Физминутка</a:t>
            </a:r>
            <a:endParaRPr lang="ru-RU" sz="32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9938" name="Picture 2" descr="http://festival.1september.ru/articles/505825/img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13" t="52456"/>
          <a:stretch>
            <a:fillRect/>
          </a:stretch>
        </p:blipFill>
        <p:spPr bwMode="auto">
          <a:xfrm>
            <a:off x="6156176" y="4149080"/>
            <a:ext cx="2670381" cy="2675817"/>
          </a:xfrm>
          <a:prstGeom prst="rect">
            <a:avLst/>
          </a:prstGeom>
          <a:noFill/>
        </p:spPr>
      </p:pic>
      <p:pic>
        <p:nvPicPr>
          <p:cNvPr id="5" name="Picture 2" descr="http://festival.1september.ru/articles/505825/img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946" b="58516"/>
          <a:stretch>
            <a:fillRect/>
          </a:stretch>
        </p:blipFill>
        <p:spPr bwMode="auto">
          <a:xfrm>
            <a:off x="907976" y="1382255"/>
            <a:ext cx="2223864" cy="2334777"/>
          </a:xfrm>
          <a:prstGeom prst="rect">
            <a:avLst/>
          </a:prstGeom>
          <a:noFill/>
        </p:spPr>
      </p:pic>
      <p:pic>
        <p:nvPicPr>
          <p:cNvPr id="6" name="Picture 2" descr="http://festival.1september.ru/articles/505825/img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02" t="50589" r="32779" b="-3045"/>
          <a:stretch>
            <a:fillRect/>
          </a:stretch>
        </p:blipFill>
        <p:spPr bwMode="auto">
          <a:xfrm>
            <a:off x="3347864" y="4077072"/>
            <a:ext cx="2736304" cy="2952328"/>
          </a:xfrm>
          <a:prstGeom prst="rect">
            <a:avLst/>
          </a:prstGeom>
          <a:noFill/>
        </p:spPr>
      </p:pic>
      <p:pic>
        <p:nvPicPr>
          <p:cNvPr id="7" name="Picture 2" descr="http://festival.1september.ru/articles/505825/img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51868" r="66389"/>
          <a:stretch>
            <a:fillRect/>
          </a:stretch>
        </p:blipFill>
        <p:spPr bwMode="auto">
          <a:xfrm>
            <a:off x="899592" y="4149080"/>
            <a:ext cx="2520280" cy="2708920"/>
          </a:xfrm>
          <a:prstGeom prst="rect">
            <a:avLst/>
          </a:prstGeom>
          <a:noFill/>
        </p:spPr>
      </p:pic>
      <p:pic>
        <p:nvPicPr>
          <p:cNvPr id="8" name="Picture 2" descr="http://festival.1september.ru/articles/505825/img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02" r="34596" b="49411"/>
          <a:stretch>
            <a:fillRect/>
          </a:stretch>
        </p:blipFill>
        <p:spPr bwMode="auto">
          <a:xfrm>
            <a:off x="3635896" y="1484784"/>
            <a:ext cx="2592288" cy="2847217"/>
          </a:xfrm>
          <a:prstGeom prst="rect">
            <a:avLst/>
          </a:prstGeom>
          <a:noFill/>
        </p:spPr>
      </p:pic>
      <p:pic>
        <p:nvPicPr>
          <p:cNvPr id="9" name="Picture 2" descr="http://festival.1september.ru/articles/505825/img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90" b="49411"/>
          <a:stretch>
            <a:fillRect/>
          </a:stretch>
        </p:blipFill>
        <p:spPr bwMode="auto">
          <a:xfrm>
            <a:off x="6012160" y="1382255"/>
            <a:ext cx="2822781" cy="284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73050"/>
            <a:ext cx="7272808" cy="779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Знаменитые клоуны - артисты</a:t>
            </a:r>
            <a:endParaRPr lang="ru-RU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nikulin_200612271153534jpg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3" y="1268760"/>
            <a:ext cx="2675893" cy="504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nikulin_2006122711535318jpg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8795" y="3086039"/>
            <a:ext cx="4790461" cy="343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139952" y="5072074"/>
            <a:ext cx="2304256" cy="129223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273050">
              <a:buNone/>
            </a:pPr>
            <a:r>
              <a:rPr lang="ru-RU" sz="40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Юрий Никулин</a:t>
            </a:r>
          </a:p>
          <a:p>
            <a:endParaRPr lang="ru-RU" dirty="0"/>
          </a:p>
        </p:txBody>
      </p:sp>
      <p:pic>
        <p:nvPicPr>
          <p:cNvPr id="7" name="Содержимое 6" descr="jH799.jpg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2524111" y="952859"/>
            <a:ext cx="3587252" cy="269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802/jacals.53/0_30f02_615396ee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7620000" cy="506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www.livejournal.ru/static/files/themes/50767_004a06g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836712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9" name="Рисунок 8" descr="Popov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5886"/>
            <a:ext cx="2372635" cy="363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555776" y="260648"/>
            <a:ext cx="2514600" cy="708025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Олег Попов</a:t>
            </a:r>
            <a:endParaRPr lang="ru-RU" sz="28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oleg-popov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16216" y="4066170"/>
            <a:ext cx="2428892" cy="279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olunin-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6" y="1520788"/>
            <a:ext cx="3528392" cy="52925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Содержимое 6" descr="az_kloun_poluni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471726" y="426214"/>
            <a:ext cx="4171976" cy="3218810"/>
          </a:xfrm>
          <a:effectLst>
            <a:softEdge rad="63500"/>
          </a:effectLst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57158" y="214290"/>
            <a:ext cx="2514600" cy="1143008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Вячеслав Полунин</a:t>
            </a:r>
            <a:endParaRPr lang="ru-RU" sz="28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5711a4fa93c79077d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60228" y="785770"/>
            <a:ext cx="2883772" cy="60722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2492896"/>
            <a:ext cx="6871753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 занимается художник в театре? </a:t>
            </a:r>
            <a:endParaRPr lang="ru-RU" sz="32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4365104"/>
            <a:ext cx="4572000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Оформляет сцену, готовит декорации, рисует занавес, афиши, эскиз театральных костюмов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857356" y="428604"/>
            <a:ext cx="2514600" cy="1136644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Юрий </a:t>
            </a:r>
            <a:r>
              <a:rPr lang="ru-RU" sz="2800" b="1" dirty="0" err="1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Куклачев</a:t>
            </a:r>
            <a:endParaRPr lang="ru-RU" sz="28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kuklachev_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32040" y="404664"/>
            <a:ext cx="4035897" cy="4799456"/>
          </a:xfrm>
          <a:prstGeom prst="rect">
            <a:avLst/>
          </a:prstGeom>
        </p:spPr>
      </p:pic>
      <p:pic>
        <p:nvPicPr>
          <p:cNvPr id="8" name="Рисунок 7" descr="0814b73d001317df92a5061bccd3c67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708194"/>
            <a:ext cx="5149806" cy="5149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050" name="Picture 2" descr="http://www.circusekb.ru/uploadedFiles/photoalbums/images/big/DSC0696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908720"/>
            <a:ext cx="4032448" cy="41490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476672"/>
            <a:ext cx="4572000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Клоунский дуэт</a:t>
            </a:r>
            <a:br>
              <a:rPr lang="ru-RU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Давид Левицкий и Владислав Руденко</a:t>
            </a:r>
            <a:endParaRPr lang="ru-RU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 descr="http://www.circusekb.ru/uploadedFiles/photoalbums/images/big/199904_10150105440881426_532996425_6788537_6397992_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340768"/>
            <a:ext cx="4032448" cy="5305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771800" y="620688"/>
            <a:ext cx="3836980" cy="62442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Майхровский Евгений</a:t>
            </a:r>
            <a:endParaRPr lang="ru-RU" sz="28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AutoShape 2" descr="https://encrypted-tbn1.gstatic.com/images?q=tbn:ANd9GcQE0zFanZE4-a1R5-5EmCi2IXr9c1f2X8AofbCZp6u9F7v0nxB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encrypted-tbn1.gstatic.com/images?q=tbn:ANd9GcQE0zFanZE4-a1R5-5EmCi2IXr9c1f2X8AofbCZp6u9F7v0nxB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6" name="Picture 6" descr="http://pressa.irk.ru/images/editions/sm/2009/n4/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4176464" cy="499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tv-express.ru/img/authors_programs_prog/37_3077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772816"/>
            <a:ext cx="4522054" cy="362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7530" y="404664"/>
            <a:ext cx="7944016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Самостоятельная работа</a:t>
            </a:r>
            <a:endParaRPr lang="ru-RU" sz="5400" b="1" cap="none" spc="0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59632" y="1916832"/>
            <a:ext cx="6840760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Последовательность выполнения работы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изобразить фигуру клоуна  в движении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                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одеть фигуру в яркий костюм;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нарисовать на лице клоуна грим (по характеру).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016" y="5013176"/>
            <a:ext cx="889248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на самого смешного (грустного), яркого, радостного клоуна.</a:t>
            </a:r>
            <a:endParaRPr lang="ru-RU" sz="36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F079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31840" y="18020"/>
            <a:ext cx="3412071" cy="528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F079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05434" y="3403147"/>
            <a:ext cx="2559054" cy="355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8" name="Рисунок 7" descr="DSCF079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496" y="-27383"/>
            <a:ext cx="3024336" cy="4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F079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620329" y="312"/>
            <a:ext cx="2416167" cy="364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F079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23728" y="3573016"/>
            <a:ext cx="1999554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1844824"/>
            <a:ext cx="8136904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Похлопайте в ладоши 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кто справился с сегодняшним заданием,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Погладьте себя по голове </a:t>
            </a:r>
            <a:r>
              <a:rPr lang="ru-RU" sz="32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кто считает, что ему не хватило времени, и скажите: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«Не унывай дружок, в следующий раз непременно успею».</a:t>
            </a:r>
            <a:endParaRPr kumimoji="0" lang="ru-RU" sz="6000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bukashka.org/wp-content/2010/01/klou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260648"/>
            <a:ext cx="1793728" cy="2636912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39752" y="2852936"/>
            <a:ext cx="4824536" cy="38884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Клоун рыжий, </a:t>
            </a:r>
          </a:p>
          <a:p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клоун белый, </a:t>
            </a:r>
            <a:b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Клоун трус и клоун смелый, </a:t>
            </a:r>
            <a:b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Клоун Бом и клоун </a:t>
            </a:r>
            <a:r>
              <a:rPr lang="ru-RU" sz="2800" b="1" dirty="0" err="1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Бим</a:t>
            </a: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 </a:t>
            </a:r>
            <a:b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Клоун может быть любым. </a:t>
            </a:r>
            <a:b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проделки их глазея, </a:t>
            </a:r>
            <a:b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кричим "Вот это да!" </a:t>
            </a:r>
            <a:b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Только клоуна-злодея </a:t>
            </a:r>
            <a:b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бывает никогда!</a:t>
            </a:r>
            <a:endParaRPr lang="ru-RU" sz="2800" b="1" dirty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41986" name="Picture 2" descr="http://www.clown-girl.spb.ru/uploaded/image/i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5247" y="3933056"/>
            <a:ext cx="2457273" cy="3024336"/>
          </a:xfrm>
          <a:prstGeom prst="rect">
            <a:avLst/>
          </a:prstGeom>
          <a:noFill/>
        </p:spPr>
      </p:pic>
      <p:pic>
        <p:nvPicPr>
          <p:cNvPr id="41990" name="Picture 6" descr="http://www.prazdnik-bum.ru/kloun111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82252"/>
            <a:ext cx="2973094" cy="6775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55576" y="332656"/>
            <a:ext cx="4680520" cy="4918115"/>
          </a:xfrm>
          <a:prstGeom prst="snip1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Есть страна на белом свете,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Где сильны все и отважны.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Звери взрослые и дети –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Ловок там и весел каждый.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Обезьяны, попугаи, тигры,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Львы, слоны, медведи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Здесь танцуют и играют,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Ездят на велосипеде.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Посмотрите-ка: гимнасты,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Силачи и акробаты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Ловко ходят по канату, -</a:t>
            </a:r>
            <a:endParaRPr kumimoji="0" lang="ru-RU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Тут артист и клоун каждый.</a:t>
            </a:r>
            <a:endParaRPr kumimoji="0" lang="ru-RU" sz="4800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http://cs317122.userapi.com/v317122536/760c/_MaS7jJeYc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60648"/>
            <a:ext cx="892423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i\Pictures\фоны для презент\Colorful Background\hc0830_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4286256"/>
            <a:ext cx="8215370" cy="2031994"/>
          </a:xfrm>
          <a:prstGeom prst="roundRect">
            <a:avLst>
              <a:gd name="adj" fmla="val 50000"/>
            </a:avLst>
          </a:prstGeom>
          <a:solidFill>
            <a:schemeClr val="lt1">
              <a:alpha val="29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ru-RU" sz="5400" b="1" spc="0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254000" dist="88900" dir="11460000" algn="bl" rotWithShape="0">
                    <a:prstClr val="black">
                      <a:alpha val="63000"/>
                    </a:prstClr>
                  </a:outerShdw>
                </a:effectLst>
              </a:rPr>
              <a:t>Образ </a:t>
            </a:r>
            <a:r>
              <a:rPr lang="ru-RU" sz="11500" b="1" spc="0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254000" dist="88900" dir="11460000" algn="bl" rotWithShape="0">
                    <a:prstClr val="black">
                      <a:alpha val="63000"/>
                    </a:prstClr>
                  </a:outerShdw>
                </a:effectLst>
              </a:rPr>
              <a:t>клоуна</a:t>
            </a:r>
            <a:endParaRPr lang="ru-RU" sz="11500" b="1" spc="0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254000" dist="88900" dir="11460000" algn="bl" rotWithShape="0">
                  <a:prstClr val="black">
                    <a:alpha val="63000"/>
                  </a:prst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 descr="clown_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96136" y="1772816"/>
            <a:ext cx="29925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nivagold.ru/raznoe1/cloun1/0008-1120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1124744"/>
            <a:ext cx="2160240" cy="2160242"/>
          </a:xfrm>
          <a:prstGeom prst="rect">
            <a:avLst/>
          </a:prstGeom>
          <a:noFill/>
        </p:spPr>
      </p:pic>
      <p:pic>
        <p:nvPicPr>
          <p:cNvPr id="1032" name="Picture 8" descr="http://img-fotki.yandex.ru/get/4814/116176828.0/0_58d7f_b3e1244a_L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124744"/>
            <a:ext cx="4248472" cy="398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223858"/>
            <a:ext cx="8676456" cy="6169878"/>
          </a:xfrm>
          <a:prstGeom prst="snip2SameRect">
            <a:avLst>
              <a:gd name="adj1" fmla="val 8422"/>
              <a:gd name="adj2" fmla="val 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 из истории цирка</a:t>
            </a:r>
            <a:r>
              <a:rPr kumimoji="0" lang="ru-RU" sz="2800" b="1" i="1" u="none" strike="noStrike" normalizeH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Цирк - в переводе с латинского означает  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круг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   Во времена Древнего Рима цирком называли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длинную дорожку для состязаний в скорости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Представление с наездниками, дрессированными зверями, акробатами и клоунами, которое мы называем цирком, появилось много позже. Оно возникло 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1768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году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когда отставной английский кавалерист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Филипп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Астлей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оградил канатом круглую площадку под открытым небом и стал брать плату у желающих посмотреть на его мастерство в верховой езде.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Передвижные цирки-шапито появились около 1830 года и постепенно превратились 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грандиозные зрелища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Когда цирк прибывал в город, он оповещал о себе уличным шествием со слонами, духовым оркестром, клоунами и артистами в костюмах верхом на лошадях. На народных русских гуляньях и ярмарках нередко можно было увидеть выступления бродячих артистов-силачей, акробатов, канатоходцев, дрессировщиков, шпагоглотателей, фокусников. 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Первый русский стационарный цирк создали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братья Никитины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ведущие родословную из крепостных. Когда-то они ходили с шарманкой и петрушечной ширмой по дворам. В 1873 году братья купили собственный, как тогда говорили,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шапиток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Так начиналось цирковое искусство в России. 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55776" y="913738"/>
            <a:ext cx="3491880" cy="153233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цирковые профессии вы можете  назвать?</a:t>
            </a:r>
            <a:endParaRPr kumimoji="0" lang="ru-RU" sz="5400" b="1" i="0" u="none" strike="noStrike" normalizeH="0" baseline="0" dirty="0" smtClean="0">
              <a:ln w="10541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996952"/>
            <a:ext cx="206997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фокусник,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жонглер,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эквилибрист,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гимнаст,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дрессировщик,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клоун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4294967295"/>
          </p:nvPr>
        </p:nvSpPr>
        <p:spPr>
          <a:xfrm>
            <a:off x="395536" y="404665"/>
            <a:ext cx="8748464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b="1" spc="-15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КЛОУН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(англ. </a:t>
            </a:r>
            <a:r>
              <a:rPr lang="ru-RU" sz="2800" dirty="0" err="1" smtClean="0"/>
              <a:t>clown</a:t>
            </a:r>
            <a:r>
              <a:rPr lang="ru-RU" sz="2800" dirty="0" smtClean="0"/>
              <a:t>, от лат. </a:t>
            </a:r>
            <a:r>
              <a:rPr lang="ru-RU" sz="2800" dirty="0" err="1" smtClean="0"/>
              <a:t>colonus</a:t>
            </a:r>
            <a:r>
              <a:rPr lang="ru-RU" sz="2800" dirty="0" smtClean="0"/>
              <a:t> — мужик, грубиян). 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Родственные определения</a:t>
            </a:r>
            <a:r>
              <a:rPr lang="ru-RU" sz="2800" dirty="0" smtClean="0"/>
              <a:t>: шут, паяц, </a:t>
            </a:r>
            <a:r>
              <a:rPr lang="ru-RU" sz="2800" dirty="0" err="1" smtClean="0"/>
              <a:t>дурак</a:t>
            </a:r>
            <a:r>
              <a:rPr lang="ru-RU" sz="2800" dirty="0" smtClean="0"/>
              <a:t> и т. д.</a:t>
            </a:r>
            <a:endParaRPr lang="ru-RU" dirty="0"/>
          </a:p>
        </p:txBody>
      </p:sp>
      <p:pic>
        <p:nvPicPr>
          <p:cNvPr id="14" name="Содержимое 13" descr="080b000151a4f68c9f170e2bd7b2b30f.jpe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6948264" y="3140968"/>
            <a:ext cx="1981200" cy="2038350"/>
          </a:xfrm>
        </p:spPr>
      </p:pic>
      <p:pic>
        <p:nvPicPr>
          <p:cNvPr id="16" name="Рисунок 15" descr="0bd9622d1be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2357430"/>
            <a:ext cx="2650336" cy="3786194"/>
          </a:xfrm>
          <a:prstGeom prst="rect">
            <a:avLst/>
          </a:prstGeom>
        </p:spPr>
      </p:pic>
      <p:pic>
        <p:nvPicPr>
          <p:cNvPr id="17" name="Рисунок 16" descr="1221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2492896"/>
            <a:ext cx="2711084" cy="3638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285720" y="5143512"/>
            <a:ext cx="8429684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588" indent="39688" algn="ctr">
              <a:buNone/>
            </a:pPr>
            <a:r>
              <a:rPr lang="ru-RU" sz="2400" dirty="0" smtClean="0"/>
              <a:t>В современном значении термина </a:t>
            </a:r>
            <a:r>
              <a:rPr lang="ru-RU" sz="2400" b="1" dirty="0" smtClean="0">
                <a:solidFill>
                  <a:srgbClr val="FF0000"/>
                </a:solidFill>
              </a:rPr>
              <a:t>КЛОУН </a:t>
            </a:r>
            <a:r>
              <a:rPr lang="ru-RU" sz="2400" dirty="0" smtClean="0"/>
              <a:t>— цирковой, эстрадный или театральный артист</a:t>
            </a:r>
            <a:endParaRPr lang="ru-RU" dirty="0"/>
          </a:p>
        </p:txBody>
      </p:sp>
      <p:pic>
        <p:nvPicPr>
          <p:cNvPr id="10" name="Содержимое 9" descr="5291426f250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051720" y="-27384"/>
            <a:ext cx="4911606" cy="524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28596" y="285728"/>
            <a:ext cx="3286125" cy="6215063"/>
          </a:xfrm>
          <a:prstGeom prst="roundRect">
            <a:avLst>
              <a:gd name="adj" fmla="val 877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5563" indent="-55563">
              <a:buFont typeface="Arial" pitchFamily="34" charset="0"/>
              <a:buChar char="•"/>
            </a:pPr>
            <a:r>
              <a:rPr lang="ru-RU" sz="2800" dirty="0" smtClean="0"/>
              <a:t>Слово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«клоун» </a:t>
            </a:r>
          </a:p>
          <a:p>
            <a:pPr marL="55563" indent="-55563">
              <a:buNone/>
            </a:pPr>
            <a:r>
              <a:rPr lang="ru-RU" sz="2800" dirty="0" smtClean="0"/>
              <a:t>возникло в начале XVI века.</a:t>
            </a:r>
          </a:p>
          <a:p>
            <a:pPr marL="55563" indent="-55563"/>
            <a:r>
              <a:rPr lang="ru-RU" sz="2800" dirty="0" smtClean="0"/>
              <a:t>Первоначально так назывался комический персонаж английского средневекового театра, родственный Арлекину.</a:t>
            </a:r>
            <a:endParaRPr lang="ru-RU" sz="2800" dirty="0"/>
          </a:p>
        </p:txBody>
      </p:sp>
      <p:pic>
        <p:nvPicPr>
          <p:cNvPr id="9" name="Содержимое 8" descr="41268517_clow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4211960" y="0"/>
            <a:ext cx="4719438" cy="684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702</TotalTime>
  <Words>348</Words>
  <Application>Microsoft Office PowerPoint</Application>
  <PresentationFormat>Экран (4:3)</PresentationFormat>
  <Paragraphs>94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Слайд 1</vt:lpstr>
      <vt:lpstr>Слайд 2</vt:lpstr>
      <vt:lpstr>Слайд 3</vt:lpstr>
      <vt:lpstr>Образ клоуна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Знаменитые клоуны - артисты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клоуна</dc:title>
  <dc:creator>Emi</dc:creator>
  <cp:lastModifiedBy>Emi</cp:lastModifiedBy>
  <cp:revision>73</cp:revision>
  <dcterms:modified xsi:type="dcterms:W3CDTF">2013-02-27T20:27:04Z</dcterms:modified>
</cp:coreProperties>
</file>