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C58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E563-98BA-4D14-BFC3-26479D83572D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8FC31-2102-462E-ABB6-C1FB5CBEFA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C1B-8B95-495C-845E-78CC8A6CE6A5}" type="datetime1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6ED5-4100-479D-83BC-BD5A0E0D2ED6}" type="datetime1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FE9-7F36-4813-B15A-C66439148647}" type="datetime1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D954-24BC-4E2C-816D-8FF0010320B5}" type="datetime1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70A5-3A56-4558-9D3B-C99AD65456F2}" type="datetime1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4A30-5D71-4D3E-8A86-09282727848D}" type="datetime1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704E-4D6C-4114-8293-5D9D45684264}" type="datetime1">
              <a:rPr lang="ru-RU" smtClean="0"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343-EA3D-48C3-82B2-9990FBE58102}" type="datetime1">
              <a:rPr lang="ru-RU" smtClean="0"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6707-A3D1-4036-971F-7199A892C0C2}" type="datetime1">
              <a:rPr lang="ru-RU" smtClean="0"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9802-26A3-4D29-9E18-F185D741DC37}" type="datetime1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E31B-C28C-4490-88F4-F821446ACD4D}" type="datetime1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96E1-DCB1-46F0-BE79-3F31A131EA85}" type="datetime1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Алферова Мария Владимировна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A32CF-5AEF-4615-9288-1DF993D0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Лакмусовые бумажки из сока краснокочанной капусты</a:t>
            </a:r>
            <a:endParaRPr lang="ru-RU" dirty="0"/>
          </a:p>
        </p:txBody>
      </p:sp>
      <p:pic>
        <p:nvPicPr>
          <p:cNvPr id="3074" name="Picture 2" descr="занимательная химия опы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84984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увлекательная хим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284984"/>
            <a:ext cx="1749025" cy="2798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76A-0ADF-4E6D-9C26-123271FA325A}" type="datetime1">
              <a:rPr lang="ru-RU" smtClean="0"/>
              <a:t>24.11.2012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Предлагаем сделать свой собственный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индикатор. Для этого вам понадобится краснокочанная капуста. Сок краснокочанной капусты при смешивании с различными веществами изменяет свой цвет от красного (в сильной кислоте), к розовому, фиолетовому (это его естественный цвет в нейтральной среде), синему, и, наконец, зеленому (в сильной щелочи).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картинке слева направо результаты смешения сока краснокочанной капусты 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лимонным соком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(красная жидкость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во второй пробирке чистый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сок краснокочанной капусты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имеет фиолетовый цвет;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третьей пробирке сок капусты смешан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аммиаком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(нашатырным спиртом) - получилась жидкость синего цвета;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четвертой пробирке результат смешения сока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 стиральным порошком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жидкость зеленого цвета.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 descr="увлекательная хим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276872"/>
            <a:ext cx="1028945" cy="1646312"/>
          </a:xfrm>
          <a:prstGeom prst="rect">
            <a:avLst/>
          </a:prstGeom>
          <a:noFill/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75005-989C-4A7C-AED8-BECB625CFECD}" type="datetime1">
              <a:rPr lang="ru-RU" smtClean="0"/>
              <a:t>24.11.2012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Значения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PH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некоторых жидкостей: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964488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Желудочный сок - 1.0-2.0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Лимонный сок - 2.0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Пищевой уксус - 2.4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Кока-кола - 3.0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Яблочный сок - 3.0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Пиво - 4.5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Кофе - 5.0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Шампунь - 5.5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Чай - 5.5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Слюна - 6.35-6.85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Молоко - 6.6-6.9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Чистая вода - 7.0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Кровь - 7.36-7.44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Морская вода - 8.0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Раствор пищевой соды - 8.5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Мыло (жировое) для рук - 9.0-10.00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Нашатырнай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спирт - 11.5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Отбеливатель (хлорная известь) - 12.5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Каустическая сода или натриевая щелочь &gt; 13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занимательная химия для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764704"/>
            <a:ext cx="2857500" cy="2143125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6F77-E57F-456C-91E0-B85148381592}" type="datetime1">
              <a:rPr lang="ru-RU" smtClean="0"/>
              <a:t>24.11.2012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ru-RU" dirty="0" smtClean="0"/>
              <a:t>Лакмус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    Индикатор </a:t>
            </a:r>
            <a:r>
              <a:rPr lang="ru-RU" i="1" dirty="0"/>
              <a:t>лакмус - красный</a:t>
            </a:r>
            <a:br>
              <a:rPr lang="ru-RU" i="1" dirty="0"/>
            </a:br>
            <a:r>
              <a:rPr lang="ru-RU" i="1" dirty="0"/>
              <a:t>Кислоту укажет ясно.</a:t>
            </a:r>
            <a:br>
              <a:rPr lang="ru-RU" i="1" dirty="0"/>
            </a:br>
            <a:r>
              <a:rPr lang="ru-RU" i="1" dirty="0"/>
              <a:t>Индикатор лакмус - синий,</a:t>
            </a:r>
            <a:br>
              <a:rPr lang="ru-RU" i="1" dirty="0"/>
            </a:br>
            <a:r>
              <a:rPr lang="ru-RU" i="1" dirty="0"/>
              <a:t>Щёлочь здесь - не будь разиней,</a:t>
            </a:r>
            <a:br>
              <a:rPr lang="ru-RU" i="1" dirty="0"/>
            </a:br>
            <a:r>
              <a:rPr lang="ru-RU" i="1" dirty="0"/>
              <a:t>Когда ж нейтральная среда,</a:t>
            </a:r>
            <a:br>
              <a:rPr lang="ru-RU" i="1" dirty="0"/>
            </a:br>
            <a:r>
              <a:rPr lang="ru-RU" i="1" dirty="0"/>
              <a:t>Он фиолетовый всегда.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4149080"/>
          <a:ext cx="7848871" cy="221323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55819"/>
                <a:gridCol w="1098842"/>
                <a:gridCol w="1098842"/>
                <a:gridCol w="1098842"/>
                <a:gridCol w="1098842"/>
                <a:gridCol w="1098842"/>
                <a:gridCol w="1098842"/>
              </a:tblGrid>
              <a:tr h="559699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dirty="0"/>
                        <a:t>pH</a:t>
                      </a:r>
                      <a:endParaRPr lang="en-US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2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4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6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8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10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12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bg1"/>
                    </a:solidFill>
                  </a:tcPr>
                </a:tc>
              </a:tr>
              <a:tr h="808453"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Цвет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красный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пурпурный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фиолетовый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синий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сине-зеленый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strike="noStrike" dirty="0"/>
                        <a:t>зелено-желтый</a:t>
                      </a:r>
                      <a:endParaRPr lang="ru-RU" sz="240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9F8B-A230-4CD7-A619-5BCB86390D57}" type="datetime1">
              <a:rPr lang="ru-RU" smtClean="0"/>
              <a:t>24.11.2012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32CF-5AEF-4615-9288-1DF993D018C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Мария Владимировна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183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Лакмусовые бумажки из сока краснокочанной капусты</vt:lpstr>
      <vt:lpstr>Слайд 2</vt:lpstr>
      <vt:lpstr> Значения PH для некоторых жидкостей: </vt:lpstr>
      <vt:lpstr>Лакмус</vt:lpstr>
    </vt:vector>
  </TitlesOfParts>
  <Company>Ms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Лакмусовые бумажки из сока краснокочанной капусты</dc:title>
  <dc:creator>Администратор</dc:creator>
  <cp:lastModifiedBy>Администратор</cp:lastModifiedBy>
  <cp:revision>4</cp:revision>
  <dcterms:created xsi:type="dcterms:W3CDTF">2012-11-01T19:39:18Z</dcterms:created>
  <dcterms:modified xsi:type="dcterms:W3CDTF">2012-11-24T14:27:47Z</dcterms:modified>
</cp:coreProperties>
</file>