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8" d="100"/>
          <a:sy n="68" d="100"/>
        </p:scale>
        <p:origin x="-1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B21C-4E48-4AE5-B9F1-07F1FF4C0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ED543-170D-4A13-9069-D8456FABF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40CB2-4E3F-433B-A01E-D693AD89F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1EEA7-2CCE-4268-AB66-F737AC30D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47E48-CEC0-4638-9E60-A7E984031C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39F0A-25FD-4F05-8BDA-3F261AD2D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5AFCF-F5CB-4141-ABFC-0960A3BB4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0DC75-654C-430A-BF24-19FDED36B0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2A681-D8A7-4EAC-8BE8-2FDB6ACC2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BEAD-AD1B-4F93-8BBC-BDF99EE03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AA185-70A2-481D-8500-2F9F694BA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62FBB5-6458-4A1A-A1CA-2F82A84F02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5.wav"/><Relationship Id="rId1" Type="http://schemas.openxmlformats.org/officeDocument/2006/relationships/audio" Target="../media/audio24.wav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7.wav"/><Relationship Id="rId1" Type="http://schemas.openxmlformats.org/officeDocument/2006/relationships/audio" Target="../media/audio26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8.wav"/><Relationship Id="rId1" Type="http://schemas.openxmlformats.org/officeDocument/2006/relationships/audio" Target="../media/audio26.wav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9.wav"/><Relationship Id="rId1" Type="http://schemas.openxmlformats.org/officeDocument/2006/relationships/audio" Target="../media/audio26.wav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1.wav"/><Relationship Id="rId1" Type="http://schemas.openxmlformats.org/officeDocument/2006/relationships/audio" Target="../media/audio30.wav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2.wav"/><Relationship Id="rId1" Type="http://schemas.openxmlformats.org/officeDocument/2006/relationships/audio" Target="../media/audio30.wav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3.wav"/><Relationship Id="rId1" Type="http://schemas.openxmlformats.org/officeDocument/2006/relationships/audio" Target="../media/audio30.wav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5.wav"/><Relationship Id="rId1" Type="http://schemas.openxmlformats.org/officeDocument/2006/relationships/audio" Target="../media/audio34.wav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6.wav"/><Relationship Id="rId1" Type="http://schemas.openxmlformats.org/officeDocument/2006/relationships/audio" Target="../media/audio34.wav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7.wav"/><Relationship Id="rId1" Type="http://schemas.openxmlformats.org/officeDocument/2006/relationships/audio" Target="../media/audio34.wav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INDOWS\Desktop\Razvitie Rebenka\Kartochki\Language\bukv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307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96000"/>
            <a:ext cx="304800" cy="304800"/>
          </a:xfrm>
          <a:prstGeom prst="rect">
            <a:avLst/>
          </a:prstGeom>
          <a:noFill/>
        </p:spPr>
      </p:pic>
      <p:pic>
        <p:nvPicPr>
          <p:cNvPr id="307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apel'sin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58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35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WINDOWS\Desktop\Razvitie Rebenka\Kartochki\Language\bukvaZ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1229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zhiraf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43000" y="6324600"/>
            <a:ext cx="304800" cy="304800"/>
          </a:xfrm>
          <a:prstGeom prst="rect">
            <a:avLst/>
          </a:prstGeom>
          <a:noFill/>
        </p:spPr>
      </p:pic>
      <p:pic>
        <p:nvPicPr>
          <p:cNvPr id="1229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usabc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5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WINDOWS\Desktop\Razvitie Rebenka\Kartochki\Language\bukvaZ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1638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1638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zhuk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WINDOWS\Desktop\Razvitie Rebenka\Kartochki\Language\bukv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174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zayac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400800"/>
            <a:ext cx="304800" cy="304800"/>
          </a:xfrm>
          <a:prstGeom prst="rect">
            <a:avLst/>
          </a:prstGeom>
          <a:noFill/>
        </p:spPr>
      </p:pic>
      <p:pic>
        <p:nvPicPr>
          <p:cNvPr id="1741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usabc9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98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WINDOWS\Desktop\Razvitie Rebenka\Kartochki\Language\bukv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1843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0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</p:spPr>
      </p:pic>
      <p:pic>
        <p:nvPicPr>
          <p:cNvPr id="1843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igrushki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5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85838" y="1019175"/>
            <a:ext cx="31178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7700" b="1">
                <a:solidFill>
                  <a:srgbClr val="CC0000"/>
                </a:solidFill>
                <a:latin typeface="Arial Black" pitchFamily="34" charset="0"/>
              </a:rPr>
              <a:t>Й</a:t>
            </a:r>
            <a:endParaRPr lang="en-US" sz="27700" b="1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955925" y="4659313"/>
            <a:ext cx="23177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solidFill>
                  <a:srgbClr val="333399"/>
                </a:solidFill>
                <a:latin typeface="Arial Black" pitchFamily="34" charset="0"/>
              </a:rPr>
              <a:t>ЙОГ</a:t>
            </a:r>
            <a:endParaRPr lang="en-US" sz="7200" b="1">
              <a:solidFill>
                <a:srgbClr val="333399"/>
              </a:solidFill>
              <a:latin typeface="Arial Black" pitchFamily="34" charset="0"/>
            </a:endParaRPr>
          </a:p>
        </p:txBody>
      </p:sp>
      <p:pic>
        <p:nvPicPr>
          <p:cNvPr id="19460" name="Picture 4" descr="C:\My Documents\My Pictures\nd1509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295400"/>
            <a:ext cx="2379663" cy="3276600"/>
          </a:xfrm>
          <a:prstGeom prst="rect">
            <a:avLst/>
          </a:prstGeom>
          <a:noFill/>
        </p:spPr>
      </p:pic>
      <p:pic>
        <p:nvPicPr>
          <p:cNvPr id="1946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yo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95400" y="6324600"/>
            <a:ext cx="304800" cy="304800"/>
          </a:xfrm>
          <a:prstGeom prst="rect">
            <a:avLst/>
          </a:prstGeom>
          <a:noFill/>
        </p:spPr>
      </p:pic>
      <p:pic>
        <p:nvPicPr>
          <p:cNvPr id="1946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usabc11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" fill="hold"/>
                                        <p:tgtEl>
                                          <p:spTgt spid="19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0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WINDOWS\Desktop\Razvitie Rebenka\Kartochki\Language\bukv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048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6248400"/>
            <a:ext cx="304800" cy="304800"/>
          </a:xfrm>
          <a:prstGeom prst="rect">
            <a:avLst/>
          </a:prstGeom>
          <a:noFill/>
        </p:spPr>
      </p:pic>
      <p:pic>
        <p:nvPicPr>
          <p:cNvPr id="2048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korov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2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WINDOWS\Desktop\Razvitie Rebenka\Kartochki\Language\bukva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15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</p:spPr>
      </p:pic>
      <p:pic>
        <p:nvPicPr>
          <p:cNvPr id="215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knig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" fill="hold"/>
                                        <p:tgtEl>
                                          <p:spTgt spid="21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5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Desktop\Razvitie Rebenka\Kartochki\Language\bukva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25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</p:spPr>
      </p:pic>
      <p:pic>
        <p:nvPicPr>
          <p:cNvPr id="2253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koshk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2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WINDOWS\Desktop\Razvitie Rebenka\Kartochki\Language\bukv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355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" y="6172200"/>
            <a:ext cx="304800" cy="304800"/>
          </a:xfrm>
          <a:prstGeom prst="rect">
            <a:avLst/>
          </a:prstGeom>
          <a:noFill/>
        </p:spPr>
      </p:pic>
      <p:pic>
        <p:nvPicPr>
          <p:cNvPr id="2355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amp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6096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60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WINDOWS\Desktop\Razvitie Rebenka\Kartochki\Language\bukva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45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</p:spPr>
      </p:pic>
      <p:pic>
        <p:nvPicPr>
          <p:cNvPr id="2458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ozhk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22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INDOWS\Desktop\Razvitie Rebenka\Kartochki\Language\bukv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409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abochk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2000" y="6324600"/>
            <a:ext cx="228600" cy="304800"/>
          </a:xfrm>
          <a:prstGeom prst="rect">
            <a:avLst/>
          </a:prstGeom>
          <a:noFill/>
        </p:spPr>
      </p:pic>
      <p:pic>
        <p:nvPicPr>
          <p:cNvPr id="410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usabc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22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WINDOWS\Desktop\Razvitie Rebenka\Kartochki\Language\bukvaL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560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</p:spPr>
      </p:pic>
      <p:pic>
        <p:nvPicPr>
          <p:cNvPr id="2560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yustr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0198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56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10" fill="hold"/>
                                        <p:tgtEl>
                                          <p:spTgt spid="2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Razvitie Rebenka\Kartochki\Language\bukv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662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6248400"/>
            <a:ext cx="304800" cy="304800"/>
          </a:xfrm>
          <a:prstGeom prst="rect">
            <a:avLst/>
          </a:prstGeom>
          <a:noFill/>
        </p:spPr>
      </p:pic>
      <p:pic>
        <p:nvPicPr>
          <p:cNvPr id="2662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ashin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5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WINDOWS\Desktop\Razvitie Rebenka\Kartochki\Language\bukva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765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</p:spPr>
      </p:pic>
      <p:pic>
        <p:nvPicPr>
          <p:cNvPr id="276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yach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10" fill="hold"/>
                                        <p:tgtEl>
                                          <p:spTgt spid="2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WINDOWS\Desktop\Razvitie Rebenka\Kartochki\Language\bukvaM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2867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1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  <p:pic>
        <p:nvPicPr>
          <p:cNvPr id="2867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edved'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192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2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INDOWS\Desktop\Razvitie Rebenka\Kartochki\Language\bukva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512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2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  <p:pic>
        <p:nvPicPr>
          <p:cNvPr id="512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anan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620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" fill="hold"/>
                                        <p:tgtEl>
                                          <p:spTgt spid="5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22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Razvitie Rebenka\Kartochki\Language\bukva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614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vilka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324600"/>
            <a:ext cx="304800" cy="304800"/>
          </a:xfrm>
          <a:prstGeom prst="rect">
            <a:avLst/>
          </a:prstGeom>
          <a:noFill/>
        </p:spPr>
      </p:pic>
      <p:pic>
        <p:nvPicPr>
          <p:cNvPr id="614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usabc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5" fill="hold"/>
                                        <p:tgtEl>
                                          <p:spTgt spid="6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INDOWS\Desktop\Razvitie Rebenka\Kartochki\Language\bukva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717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</p:spPr>
      </p:pic>
      <p:pic>
        <p:nvPicPr>
          <p:cNvPr id="71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volk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85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10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INDOWS\Desktop\Razvitie Rebenka\Kartochki\Language\bukv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819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us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6324600"/>
            <a:ext cx="304800" cy="304800"/>
          </a:xfrm>
          <a:prstGeom prst="rect">
            <a:avLst/>
          </a:prstGeom>
          <a:noFill/>
        </p:spPr>
      </p:pic>
      <p:pic>
        <p:nvPicPr>
          <p:cNvPr id="81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usabc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72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DOWS\Desktop\Razvitie Rebenka\Kartochki\Language\bukv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921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5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6324600"/>
            <a:ext cx="304800" cy="304800"/>
          </a:xfrm>
          <a:prstGeom prst="rect">
            <a:avLst/>
          </a:prstGeom>
          <a:noFill/>
        </p:spPr>
      </p:pic>
      <p:pic>
        <p:nvPicPr>
          <p:cNvPr id="92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om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9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98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INDOWS\Desktop\Razvitie Rebenka\Kartochki\Language\bukv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1363" y="1004888"/>
            <a:ext cx="5121275" cy="4846637"/>
          </a:xfrm>
          <a:prstGeom prst="rect">
            <a:avLst/>
          </a:prstGeom>
          <a:noFill/>
        </p:spPr>
      </p:pic>
      <p:pic>
        <p:nvPicPr>
          <p:cNvPr id="1024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'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19200" y="6324600"/>
            <a:ext cx="304800" cy="304800"/>
          </a:xfrm>
          <a:prstGeom prst="rect">
            <a:avLst/>
          </a:prstGeom>
          <a:noFill/>
        </p:spPr>
      </p:pic>
      <p:pic>
        <p:nvPicPr>
          <p:cNvPr id="1024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usabc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6324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73" fill="hold"/>
                                        <p:tgtEl>
                                          <p:spTgt spid="10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71600" y="1316038"/>
            <a:ext cx="249872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5200" b="1">
                <a:solidFill>
                  <a:srgbClr val="CC0000"/>
                </a:solidFill>
                <a:latin typeface="Arial Black" pitchFamily="34" charset="0"/>
              </a:rPr>
              <a:t>Ё</a:t>
            </a:r>
            <a:endParaRPr lang="en-US" sz="25200" b="1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686175" y="4816475"/>
            <a:ext cx="18399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solidFill>
                  <a:srgbClr val="333399"/>
                </a:solidFill>
                <a:latin typeface="Arial Black" pitchFamily="34" charset="0"/>
              </a:rPr>
              <a:t>ЁЖ</a:t>
            </a:r>
            <a:endParaRPr lang="en-US" sz="7200" b="1">
              <a:solidFill>
                <a:srgbClr val="333399"/>
              </a:solidFill>
              <a:latin typeface="Arial Black" pitchFamily="34" charset="0"/>
            </a:endParaRPr>
          </a:p>
        </p:txBody>
      </p:sp>
      <p:pic>
        <p:nvPicPr>
          <p:cNvPr id="11268" name="Picture 4" descr="C:\My Documents\My Pictures\ezh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708275"/>
            <a:ext cx="3733800" cy="1835150"/>
          </a:xfrm>
          <a:prstGeom prst="rect">
            <a:avLst/>
          </a:prstGeom>
          <a:noFill/>
        </p:spPr>
      </p:pic>
      <p:pic>
        <p:nvPicPr>
          <p:cNvPr id="1126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usabc7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  <p:pic>
        <p:nvPicPr>
          <p:cNvPr id="1127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yozh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668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5" fill="hold"/>
                                        <p:tgtEl>
                                          <p:spTgt spid="11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0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PowerPoint</Application>
  <PresentationFormat>Экран (4:3)</PresentationFormat>
  <Paragraphs>4</Paragraphs>
  <Slides>23</Slides>
  <Notes>0</Notes>
  <HiddenSlides>0</HiddenSlides>
  <MMClips>46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Times New Roman</vt:lpstr>
      <vt:lpstr>Arial Black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Hadlock</dc:creator>
  <cp:lastModifiedBy>SamLab.ws</cp:lastModifiedBy>
  <cp:revision>3</cp:revision>
  <dcterms:created xsi:type="dcterms:W3CDTF">2002-02-27T20:49:31Z</dcterms:created>
  <dcterms:modified xsi:type="dcterms:W3CDTF">2010-10-22T08:53:41Z</dcterms:modified>
</cp:coreProperties>
</file>