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14"/>
  </p:notesMasterIdLst>
  <p:sldIdLst>
    <p:sldId id="256" r:id="rId2"/>
    <p:sldId id="266" r:id="rId3"/>
    <p:sldId id="257" r:id="rId4"/>
    <p:sldId id="258" r:id="rId5"/>
    <p:sldId id="259" r:id="rId6"/>
    <p:sldId id="261" r:id="rId7"/>
    <p:sldId id="260" r:id="rId8"/>
    <p:sldId id="262" r:id="rId9"/>
    <p:sldId id="263" r:id="rId10"/>
    <p:sldId id="264" r:id="rId11"/>
    <p:sldId id="267" r:id="rId12"/>
    <p:sldId id="265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02" y="-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CF8042-2CEC-4309-8FAC-0472A9826E2F}" type="datetimeFigureOut">
              <a:rPr lang="ru-RU" smtClean="0"/>
              <a:t>11.12.2012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478EC9-292E-43CB-8374-360E7A620A4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74ECA-74AC-4090-9B70-3184BEB16420}" type="datetimeFigureOut">
              <a:rPr lang="ru-RU" smtClean="0"/>
              <a:t>10.12.2012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8B5B5-4BE5-4173-ADB8-727EE4F2F7DE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74ECA-74AC-4090-9B70-3184BEB16420}" type="datetimeFigureOut">
              <a:rPr lang="ru-RU" smtClean="0"/>
              <a:t>10.12.2012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8B5B5-4BE5-4173-ADB8-727EE4F2F7D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74ECA-74AC-4090-9B70-3184BEB16420}" type="datetimeFigureOut">
              <a:rPr lang="ru-RU" smtClean="0"/>
              <a:t>10.12.2012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8B5B5-4BE5-4173-ADB8-727EE4F2F7D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74ECA-74AC-4090-9B70-3184BEB16420}" type="datetimeFigureOut">
              <a:rPr lang="ru-RU" smtClean="0"/>
              <a:t>10.12.2012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8B5B5-4BE5-4173-ADB8-727EE4F2F7D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74ECA-74AC-4090-9B70-3184BEB16420}" type="datetimeFigureOut">
              <a:rPr lang="ru-RU" smtClean="0"/>
              <a:t>10.12.2012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5B08B5B5-4BE5-4173-ADB8-727EE4F2F7DE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74ECA-74AC-4090-9B70-3184BEB16420}" type="datetimeFigureOut">
              <a:rPr lang="ru-RU" smtClean="0"/>
              <a:t>10.12.2012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8B5B5-4BE5-4173-ADB8-727EE4F2F7D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74ECA-74AC-4090-9B70-3184BEB16420}" type="datetimeFigureOut">
              <a:rPr lang="ru-RU" smtClean="0"/>
              <a:t>10.12.2012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8B5B5-4BE5-4173-ADB8-727EE4F2F7D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74ECA-74AC-4090-9B70-3184BEB16420}" type="datetimeFigureOut">
              <a:rPr lang="ru-RU" smtClean="0"/>
              <a:t>10.12.2012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8B5B5-4BE5-4173-ADB8-727EE4F2F7D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74ECA-74AC-4090-9B70-3184BEB16420}" type="datetimeFigureOut">
              <a:rPr lang="ru-RU" smtClean="0"/>
              <a:t>10.12.2012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8B5B5-4BE5-4173-ADB8-727EE4F2F7D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74ECA-74AC-4090-9B70-3184BEB16420}" type="datetimeFigureOut">
              <a:rPr lang="ru-RU" smtClean="0"/>
              <a:t>10.12.2012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8B5B5-4BE5-4173-ADB8-727EE4F2F7D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74ECA-74AC-4090-9B70-3184BEB16420}" type="datetimeFigureOut">
              <a:rPr lang="ru-RU" smtClean="0"/>
              <a:t>10.12.2012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8B5B5-4BE5-4173-ADB8-727EE4F2F7D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9474ECA-74AC-4090-9B70-3184BEB16420}" type="datetimeFigureOut">
              <a:rPr lang="ru-RU" smtClean="0"/>
              <a:t>10.12.2012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08B5B5-4BE5-4173-ADB8-727EE4F2F7DE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/>
              <a:t>УРОК МАТЕМАТИКИ, 7 КЛАСС, </a:t>
            </a:r>
            <a:r>
              <a:rPr lang="en-US" b="1" dirty="0" smtClean="0"/>
              <a:t>viii </a:t>
            </a:r>
            <a:r>
              <a:rPr lang="ru-RU" b="1" dirty="0" smtClean="0"/>
              <a:t>вида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ТЕМА УРОКА «ЧИСЛА, ПОЛУЧЕННЫЕ ПРИ ИЗМЕРЕНИИ ВЕЛИЧИН. МЕРЫ ВРЕМЕНИ»</a:t>
            </a:r>
            <a:endParaRPr lang="ru-RU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РЕШИТЬ ЗАДАЧУ: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000" dirty="0" smtClean="0"/>
              <a:t>1) Сыну 5 лет, отец старше сына на 33 года, а дочь младше отца на 24 года. Сколько лет дочери?</a:t>
            </a:r>
          </a:p>
          <a:p>
            <a:pPr>
              <a:buNone/>
            </a:pPr>
            <a:r>
              <a:rPr lang="ru-RU" sz="4000" dirty="0" smtClean="0"/>
              <a:t>2) Дочери 14 лет,  мать старше дочери на 25 лет, а  сын младше матери на 33 года. Сколько лет сыну?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СЕГОДНЯ НА УРОКЕ: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 </a:t>
            </a:r>
            <a:r>
              <a:rPr lang="ru-RU" dirty="0"/>
              <a:t>я узнал… </a:t>
            </a:r>
            <a:endParaRPr lang="ru-RU" b="1" dirty="0"/>
          </a:p>
          <a:p>
            <a:pPr lvl="0"/>
            <a:r>
              <a:rPr lang="ru-RU" dirty="0"/>
              <a:t>было интересно… </a:t>
            </a:r>
            <a:endParaRPr lang="ru-RU" b="1" dirty="0"/>
          </a:p>
          <a:p>
            <a:pPr lvl="0"/>
            <a:r>
              <a:rPr lang="ru-RU" dirty="0"/>
              <a:t>было трудно… </a:t>
            </a:r>
            <a:endParaRPr lang="ru-RU" b="1" dirty="0"/>
          </a:p>
          <a:p>
            <a:pPr lvl="0"/>
            <a:r>
              <a:rPr lang="ru-RU" dirty="0"/>
              <a:t>я выполнял задания… </a:t>
            </a:r>
            <a:endParaRPr lang="ru-RU" b="1" dirty="0"/>
          </a:p>
          <a:p>
            <a:pPr lvl="0"/>
            <a:r>
              <a:rPr lang="ru-RU" dirty="0"/>
              <a:t>я почувствовал, что… </a:t>
            </a:r>
            <a:endParaRPr lang="ru-RU" b="1" dirty="0"/>
          </a:p>
          <a:p>
            <a:pPr lvl="0"/>
            <a:r>
              <a:rPr lang="ru-RU" dirty="0"/>
              <a:t>у меня получилось … </a:t>
            </a:r>
            <a:endParaRPr lang="ru-RU" b="1" dirty="0"/>
          </a:p>
          <a:p>
            <a:pPr lvl="0"/>
            <a:r>
              <a:rPr lang="ru-RU" dirty="0"/>
              <a:t>я смог… </a:t>
            </a:r>
            <a:endParaRPr lang="ru-RU" b="1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9600" dirty="0" smtClean="0"/>
              <a:t>Всем спасибо!</a:t>
            </a:r>
            <a:endParaRPr lang="ru-RU" sz="9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ru-RU" b="1" u="sng" dirty="0" smtClean="0"/>
              <a:t> Задачи</a:t>
            </a:r>
            <a:r>
              <a:rPr lang="ru-RU" b="1" u="sng" dirty="0"/>
              <a:t>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b="1" u="sng" dirty="0" smtClean="0"/>
              <a:t>Образовательные:</a:t>
            </a:r>
          </a:p>
          <a:p>
            <a:pPr>
              <a:buNone/>
            </a:pPr>
            <a:r>
              <a:rPr lang="ru-RU" dirty="0" smtClean="0"/>
              <a:t>выявить </a:t>
            </a:r>
            <a:r>
              <a:rPr lang="ru-RU" dirty="0"/>
              <a:t>уровень </a:t>
            </a:r>
            <a:r>
              <a:rPr lang="ru-RU" dirty="0" smtClean="0"/>
              <a:t> </a:t>
            </a:r>
            <a:r>
              <a:rPr lang="ru-RU" dirty="0" smtClean="0"/>
              <a:t>знаний детей по теме«Измерение величин»; </a:t>
            </a:r>
            <a:r>
              <a:rPr lang="ru-RU" dirty="0"/>
              <a:t>проверить </a:t>
            </a:r>
            <a:r>
              <a:rPr lang="ru-RU" dirty="0" smtClean="0"/>
              <a:t>умение дополнять  числа до указанной меры, тренировать навыки  решения простейших задач на нахождение мер времени;</a:t>
            </a:r>
          </a:p>
          <a:p>
            <a:pPr>
              <a:buNone/>
            </a:pPr>
            <a:r>
              <a:rPr lang="ru-RU" b="1" u="sng" dirty="0" smtClean="0"/>
              <a:t>Коррекционно-развивающие:</a:t>
            </a:r>
          </a:p>
          <a:p>
            <a:pPr>
              <a:buNone/>
            </a:pPr>
            <a:r>
              <a:rPr lang="ru-RU" dirty="0" smtClean="0"/>
              <a:t>коррекция </a:t>
            </a:r>
            <a:r>
              <a:rPr lang="ru-RU" dirty="0"/>
              <a:t>и развитие мыслительной деятельности посредством решения математических </a:t>
            </a:r>
            <a:r>
              <a:rPr lang="ru-RU" dirty="0" smtClean="0"/>
              <a:t>задач</a:t>
            </a:r>
          </a:p>
          <a:p>
            <a:pPr lvl="0">
              <a:buNone/>
            </a:pPr>
            <a:r>
              <a:rPr lang="ru-RU" dirty="0" smtClean="0"/>
              <a:t>коррекция и развитие зрительных восприятий, образно-логического мышления и внимания посредством различных упражнений:</a:t>
            </a:r>
          </a:p>
          <a:p>
            <a:pPr lvl="0">
              <a:buNone/>
            </a:pPr>
            <a:r>
              <a:rPr lang="ru-RU" dirty="0" smtClean="0"/>
              <a:t>корригировать </a:t>
            </a:r>
            <a:r>
              <a:rPr lang="ru-RU" dirty="0"/>
              <a:t>непроизвольное внимание и </a:t>
            </a:r>
            <a:r>
              <a:rPr lang="ru-RU" dirty="0" smtClean="0"/>
              <a:t>память.</a:t>
            </a:r>
            <a:endParaRPr lang="ru-RU" dirty="0"/>
          </a:p>
          <a:p>
            <a:pPr>
              <a:buNone/>
            </a:pPr>
            <a:r>
              <a:rPr lang="ru-RU" b="1" u="sng" dirty="0" smtClean="0"/>
              <a:t>Воспитательные :</a:t>
            </a:r>
            <a:endParaRPr lang="ru-RU" dirty="0"/>
          </a:p>
          <a:p>
            <a:pPr lvl="0">
              <a:buNone/>
            </a:pPr>
            <a:r>
              <a:rPr lang="ru-RU" dirty="0"/>
              <a:t>воспитывать интерес к математике;</a:t>
            </a:r>
          </a:p>
          <a:p>
            <a:pPr lvl="0">
              <a:buNone/>
            </a:pPr>
            <a:r>
              <a:rPr lang="ru-RU" dirty="0"/>
              <a:t>воспитывать самостоятельность и правильную самооценку при </a:t>
            </a:r>
            <a:r>
              <a:rPr lang="ru-RU" dirty="0" smtClean="0"/>
              <a:t>выборе уровня </a:t>
            </a:r>
            <a:r>
              <a:rPr lang="ru-RU" dirty="0"/>
              <a:t>сложности задания;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ЦЕЛЫЕ ЧИСЛА, ПОЛУЧЕННЫЕ ПРИ СЧЕТЕ  ПРЕДМЕТОВ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800" dirty="0" smtClean="0"/>
              <a:t>8</a:t>
            </a:r>
          </a:p>
          <a:p>
            <a:r>
              <a:rPr lang="ru-RU" sz="4800" dirty="0" smtClean="0"/>
              <a:t>13 ДЕВОЧЕК</a:t>
            </a:r>
          </a:p>
          <a:p>
            <a:r>
              <a:rPr lang="ru-RU" sz="4800" dirty="0" smtClean="0"/>
              <a:t>345 КНИГ</a:t>
            </a:r>
          </a:p>
          <a:p>
            <a:r>
              <a:rPr lang="ru-RU" sz="4800" dirty="0" smtClean="0"/>
              <a:t>14255 УЧЕБНИКОВ</a:t>
            </a:r>
          </a:p>
          <a:p>
            <a:r>
              <a:rPr lang="ru-RU" sz="4800" dirty="0" smtClean="0"/>
              <a:t>1000000</a:t>
            </a:r>
            <a:endParaRPr lang="ru-RU" sz="4800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ЦЕЛЫЕ ЧИСЛА, ПОЛУЧЕННЫЕ ПРИ ИЗМЕРЕНИИ ВЕЛИЧИН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23 Ч</a:t>
            </a:r>
          </a:p>
          <a:p>
            <a:r>
              <a:rPr lang="ru-RU" dirty="0" smtClean="0"/>
              <a:t>17 Р</a:t>
            </a:r>
          </a:p>
          <a:p>
            <a:r>
              <a:rPr lang="ru-RU" dirty="0" smtClean="0"/>
              <a:t>2 М 80 СМ</a:t>
            </a:r>
          </a:p>
          <a:p>
            <a:r>
              <a:rPr lang="ru-RU" dirty="0" smtClean="0"/>
              <a:t>15 КГ 250 Г</a:t>
            </a:r>
          </a:p>
          <a:p>
            <a:r>
              <a:rPr lang="ru-RU" dirty="0" smtClean="0"/>
              <a:t>6 Т 069 КГ</a:t>
            </a:r>
          </a:p>
          <a:p>
            <a:r>
              <a:rPr lang="ru-RU" dirty="0" smtClean="0"/>
              <a:t>23 КМ 692 М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ЧИСЛА, ПОЛУЧЕННЫЕ ПРИ ИЗМЕРЕНИИ ВЕЛИЧИНЫ ОДНОЙ МЕРОЙ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4400" dirty="0" smtClean="0"/>
              <a:t>60 Р</a:t>
            </a:r>
          </a:p>
          <a:p>
            <a:r>
              <a:rPr lang="ru-RU" sz="4400" dirty="0" smtClean="0"/>
              <a:t>23 КГ</a:t>
            </a:r>
          </a:p>
          <a:p>
            <a:r>
              <a:rPr lang="ru-RU" sz="4400" dirty="0" smtClean="0"/>
              <a:t>400 Т</a:t>
            </a:r>
          </a:p>
          <a:p>
            <a:r>
              <a:rPr lang="ru-RU" sz="4400" dirty="0" smtClean="0"/>
              <a:t>20 Ч</a:t>
            </a:r>
          </a:p>
          <a:p>
            <a:r>
              <a:rPr lang="ru-RU" sz="4400" dirty="0" smtClean="0"/>
              <a:t>8 СУТ</a:t>
            </a:r>
          </a:p>
          <a:p>
            <a:r>
              <a:rPr lang="ru-RU" sz="4400" dirty="0" smtClean="0"/>
              <a:t>29 КМ</a:t>
            </a:r>
            <a:endParaRPr lang="ru-RU" sz="4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ЧИСЛА, ПОЛУЧЕННЫЕ ПРИ ИЗМЕРЕНИИ ВЕЛИЧИНЫ ДВУМЯ МЕРАМИ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4400" dirty="0" smtClean="0"/>
              <a:t>30 Р 90 К</a:t>
            </a:r>
          </a:p>
          <a:p>
            <a:r>
              <a:rPr lang="ru-RU" sz="4400" dirty="0" smtClean="0"/>
              <a:t>18 КГ 320 Г</a:t>
            </a:r>
          </a:p>
          <a:p>
            <a:r>
              <a:rPr lang="ru-RU" sz="4400" dirty="0" smtClean="0"/>
              <a:t>90 Т 96 Ц</a:t>
            </a:r>
          </a:p>
          <a:p>
            <a:r>
              <a:rPr lang="ru-RU" sz="4400" dirty="0" smtClean="0"/>
              <a:t>20 Ч 30 МИН</a:t>
            </a:r>
          </a:p>
          <a:p>
            <a:r>
              <a:rPr lang="ru-RU" sz="4400" dirty="0" smtClean="0"/>
              <a:t>8 СУТ 15 Ч</a:t>
            </a:r>
          </a:p>
          <a:p>
            <a:r>
              <a:rPr lang="ru-RU" sz="4400" dirty="0" smtClean="0"/>
              <a:t>29 КМ 963 М</a:t>
            </a:r>
            <a:endParaRPr lang="ru-RU" sz="4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ВЫПИСАТЬ ТОЛЬКО ЧИСЛА, ПОЛУЧЕННЫЕ ПРИ ИЗМЕРЕНИИ ВЕЛИЧИН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ru-RU" sz="4000" dirty="0" smtClean="0"/>
              <a:t>300 М ; 320 МЕШКОВ; 15 Р 20 К ; 7 ЛИМОНОВ; 12 МЕСЯЦЕВ 6 ДНЕЙ; 5 КГ 960 Г;</a:t>
            </a:r>
          </a:p>
          <a:p>
            <a:pPr>
              <a:buNone/>
            </a:pPr>
            <a:r>
              <a:rPr lang="ru-RU" sz="4000" dirty="0" smtClean="0"/>
              <a:t>17 КГ; 2 КМ 350 М; 34000; 560 КНИГ; 20 С;</a:t>
            </a:r>
          </a:p>
          <a:p>
            <a:pPr>
              <a:buNone/>
            </a:pPr>
            <a:r>
              <a:rPr lang="ru-RU" sz="4000" dirty="0" smtClean="0"/>
              <a:t>25000 КМ; 34 ГОДА; 182; 3ДНЯ</a:t>
            </a:r>
            <a:endParaRPr lang="ru-RU" sz="4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МЕРЫ ВРЕМЕНИ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ru-RU" sz="4800" dirty="0" smtClean="0"/>
              <a:t>1 МИН=…..С</a:t>
            </a:r>
          </a:p>
          <a:p>
            <a:pPr>
              <a:buNone/>
            </a:pPr>
            <a:r>
              <a:rPr lang="ru-RU" sz="4800" dirty="0" smtClean="0"/>
              <a:t>1 Ч=…..МИН</a:t>
            </a:r>
          </a:p>
          <a:p>
            <a:pPr>
              <a:buNone/>
            </a:pPr>
            <a:r>
              <a:rPr lang="ru-RU" sz="4800" dirty="0" smtClean="0"/>
              <a:t>1 СУТ=….Ч</a:t>
            </a:r>
          </a:p>
          <a:p>
            <a:pPr>
              <a:buNone/>
            </a:pPr>
            <a:r>
              <a:rPr lang="ru-RU" sz="4800" dirty="0" smtClean="0"/>
              <a:t>1 МЕС=….СУТ.</a:t>
            </a:r>
          </a:p>
          <a:p>
            <a:pPr>
              <a:buNone/>
            </a:pPr>
            <a:r>
              <a:rPr lang="ru-RU" sz="4800" dirty="0" smtClean="0"/>
              <a:t>1 ГОД=….МЕС.</a:t>
            </a:r>
          </a:p>
          <a:p>
            <a:pPr>
              <a:buNone/>
            </a:pPr>
            <a:r>
              <a:rPr lang="ru-RU" sz="4800" dirty="0" smtClean="0"/>
              <a:t>1ГОД=…..СУТ.</a:t>
            </a:r>
            <a:endParaRPr lang="ru-RU" sz="4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ДОПОЛНИТЕ ЧИСЛА ДО УКАЗАННОЙ МЕРЫ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3600" dirty="0" smtClean="0"/>
              <a:t>  </a:t>
            </a:r>
            <a:r>
              <a:rPr lang="ru-RU" sz="3600" u="sng" dirty="0" smtClean="0"/>
              <a:t>1Ч=20 МИН+40 МИН     1 СУТ= 16 Ч+ 4 Ч</a:t>
            </a:r>
          </a:p>
          <a:p>
            <a:pPr>
              <a:buNone/>
            </a:pPr>
            <a:r>
              <a:rPr lang="ru-RU" sz="3600" u="sng" dirty="0" smtClean="0"/>
              <a:t>ДО 1 Ч:</a:t>
            </a:r>
            <a:r>
              <a:rPr lang="ru-RU" sz="3600" dirty="0" smtClean="0"/>
              <a:t>                                     </a:t>
            </a:r>
            <a:r>
              <a:rPr lang="ru-RU" sz="3600" u="sng" dirty="0" smtClean="0"/>
              <a:t>ДО 1 СУТ:</a:t>
            </a:r>
          </a:p>
          <a:p>
            <a:pPr marL="514350" indent="-514350">
              <a:buNone/>
            </a:pPr>
            <a:r>
              <a:rPr lang="ru-RU" sz="3600" dirty="0" smtClean="0"/>
              <a:t>45 МИН:                                  21 Ч:</a:t>
            </a:r>
          </a:p>
          <a:p>
            <a:pPr>
              <a:buNone/>
            </a:pPr>
            <a:r>
              <a:rPr lang="ru-RU" sz="3600" dirty="0" smtClean="0"/>
              <a:t>13 МИН:                                  2 Ч:</a:t>
            </a:r>
          </a:p>
          <a:p>
            <a:pPr>
              <a:buNone/>
            </a:pPr>
            <a:r>
              <a:rPr lang="ru-RU" sz="3600" dirty="0" smtClean="0"/>
              <a:t>8 МИН:                                     10 Ч:</a:t>
            </a:r>
          </a:p>
          <a:p>
            <a:pPr>
              <a:buNone/>
            </a:pPr>
            <a:r>
              <a:rPr lang="ru-RU" sz="3600" dirty="0" smtClean="0"/>
              <a:t>24 МИН:                                    22 Ч:</a:t>
            </a:r>
            <a:endParaRPr lang="ru-RU" sz="36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80</TotalTime>
  <Words>415</Words>
  <Application>Microsoft Office PowerPoint</Application>
  <PresentationFormat>Экран (4:3)</PresentationFormat>
  <Paragraphs>69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Апекс</vt:lpstr>
      <vt:lpstr>УРОК МАТЕМАТИКИ, 7 КЛАСС, viii вида</vt:lpstr>
      <vt:lpstr> Задачи: </vt:lpstr>
      <vt:lpstr>ЦЕЛЫЕ ЧИСЛА, ПОЛУЧЕННЫЕ ПРИ СЧЕТЕ  ПРЕДМЕТОВ </vt:lpstr>
      <vt:lpstr>ЦЕЛЫЕ ЧИСЛА, ПОЛУЧЕННЫЕ ПРИ ИЗМЕРЕНИИ ВЕЛИЧИН </vt:lpstr>
      <vt:lpstr>ЧИСЛА, ПОЛУЧЕННЫЕ ПРИ ИЗМЕРЕНИИ ВЕЛИЧИНЫ ОДНОЙ МЕРОЙ</vt:lpstr>
      <vt:lpstr>ЧИСЛА, ПОЛУЧЕННЫЕ ПРИ ИЗМЕРЕНИИ ВЕЛИЧИНЫ ДВУМЯ МЕРАМИ</vt:lpstr>
      <vt:lpstr>ВЫПИСАТЬ ТОЛЬКО ЧИСЛА, ПОЛУЧЕННЫЕ ПРИ ИЗМЕРЕНИИ ВЕЛИЧИН</vt:lpstr>
      <vt:lpstr>МЕРЫ ВРЕМЕНИ</vt:lpstr>
      <vt:lpstr>ДОПОЛНИТЕ ЧИСЛА ДО УКАЗАННОЙ МЕРЫ</vt:lpstr>
      <vt:lpstr>РЕШИТЬ ЗАДАЧУ:</vt:lpstr>
      <vt:lpstr>СЕГОДНЯ НА УРОКЕ:</vt:lpstr>
      <vt:lpstr>Слайд 12</vt:lpstr>
    </vt:vector>
  </TitlesOfParts>
  <Company>2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МАТЕМАТИКИ, 7 КЛАСС</dc:title>
  <dc:creator>1</dc:creator>
  <cp:lastModifiedBy>1</cp:lastModifiedBy>
  <cp:revision>8</cp:revision>
  <dcterms:created xsi:type="dcterms:W3CDTF">2012-12-10T19:56:22Z</dcterms:created>
  <dcterms:modified xsi:type="dcterms:W3CDTF">2012-12-10T21:16:35Z</dcterms:modified>
</cp:coreProperties>
</file>