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61" r:id="rId5"/>
    <p:sldId id="259" r:id="rId6"/>
    <p:sldId id="260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24" autoAdjust="0"/>
  </p:normalViewPr>
  <p:slideViewPr>
    <p:cSldViewPr>
      <p:cViewPr varScale="1">
        <p:scale>
          <a:sx n="61" d="100"/>
          <a:sy n="61" d="100"/>
        </p:scale>
        <p:origin x="-136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B7303E-AEA8-4AB4-BE8A-2543E123E099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D5CDF38-5378-419E-878A-D72692DA0C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ond.ru/articles.htm?id=10244" TargetMode="External"/><Relationship Id="rId2" Type="http://schemas.openxmlformats.org/officeDocument/2006/relationships/hyperlink" Target="http://i027.radikal.ru/0711/65/e37cabc2244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rrospis.ru/about/news/posle_dolgogo_pereryva_v_seti_snova_pojavilsja_ofitsialnyj_sajt_zao_fabrika_gorodetskaja_rospi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9"/>
            <a:ext cx="8458200" cy="32512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 </a:t>
            </a:r>
            <a:r>
              <a:rPr lang="ru-RU" dirty="0"/>
              <a:t>ГОРОДЕТСКАЯ </a:t>
            </a:r>
            <a:r>
              <a:rPr lang="ru-RU" dirty="0" smtClean="0"/>
              <a:t>РОСПИСЬ</a:t>
            </a:r>
            <a:br>
              <a:rPr lang="ru-RU" dirty="0" smtClean="0"/>
            </a:br>
            <a:r>
              <a:rPr lang="ru-RU" sz="2200" dirty="0" smtClean="0"/>
              <a:t>этапы </a:t>
            </a:r>
            <a:r>
              <a:rPr lang="ru-RU" sz="2200" dirty="0"/>
              <a:t>выполнения росписи цветов и </a:t>
            </a:r>
            <a:r>
              <a:rPr lang="ru-RU" sz="2200" dirty="0" smtClean="0"/>
              <a:t>листьев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93096"/>
            <a:ext cx="8507288" cy="22322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/>
              <a:t>программа  по </a:t>
            </a:r>
            <a:r>
              <a:rPr lang="ru-RU" sz="2900" dirty="0"/>
              <a:t>«</a:t>
            </a:r>
            <a:r>
              <a:rPr lang="ru-RU" sz="2900" dirty="0" smtClean="0"/>
              <a:t>Изобразительному искусству» </a:t>
            </a:r>
            <a:r>
              <a:rPr lang="ru-RU" sz="2900" dirty="0"/>
              <a:t>под редакцией </a:t>
            </a:r>
          </a:p>
          <a:p>
            <a:pPr algn="ctr"/>
            <a:r>
              <a:rPr lang="ru-RU" sz="2900" dirty="0"/>
              <a:t> Б. М. </a:t>
            </a:r>
            <a:r>
              <a:rPr lang="ru-RU" sz="2900" dirty="0" err="1"/>
              <a:t>Неменского</a:t>
            </a:r>
            <a:endParaRPr lang="ru-RU" sz="2900" dirty="0"/>
          </a:p>
          <a:p>
            <a:pPr algn="ctr"/>
            <a:r>
              <a:rPr lang="ru-RU" sz="2900" dirty="0"/>
              <a:t> для </a:t>
            </a:r>
            <a:r>
              <a:rPr lang="ru-RU" sz="2900" dirty="0" smtClean="0"/>
              <a:t> 5  </a:t>
            </a:r>
            <a:r>
              <a:rPr lang="ru-RU" sz="2900" dirty="0"/>
              <a:t>класса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342900" lvl="0" indent="-342900" algn="ctr">
              <a:buClrTx/>
              <a:buSzTx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© Лупинос Юлия Владимировна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, </a:t>
            </a:r>
          </a:p>
          <a:p>
            <a:pPr marL="342900" lvl="0" indent="-342900" algn="ctr">
              <a:buClrTx/>
              <a:buSzTx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учитель ИЗО, ГБОУ СОШ № 425,  г. Москва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8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КУПАВКИ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 этап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ОТТЕНЁВКА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красный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(оранжевый,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жёлтый)</a:t>
            </a: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Красным цветом с помощью беличьей кисточки №3 выполнить элементы росписи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02671"/>
            <a:ext cx="4968552" cy="4660902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3"/>
            <a:ext cx="1087590" cy="9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КУПАВКИ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3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РАЗЖИВКА</a:t>
            </a: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чёрный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Чёрным  цветом с помощью беличьей кисточки №1-2 выполнить элементы росписи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4989466" cy="4680520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3"/>
            <a:ext cx="1087590" cy="9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КУПАВКИ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4 этап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ОЖИВКА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белый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Белым цветом с помощью беличьей кисточки №1-2 выполнить элементы росписи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02671"/>
            <a:ext cx="5004562" cy="4694682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3"/>
            <a:ext cx="1087590" cy="9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ЛИСТЬЕВ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1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ПОДМАЛЁВОК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зелёный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Зелёным цветом с помощью беличьей кисточки №3-4 выполнить заливку контура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32" y="764704"/>
            <a:ext cx="1021228" cy="9972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791205" cy="4719197"/>
          </a:xfrm>
          <a:ln w="76200">
            <a:solidFill>
              <a:schemeClr val="accent5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99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ЛИСТЬЕВ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2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ОТТЕНЁВКА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чёрный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Чёрным цветом с помощью беличьей кисточки №1-2 выполнить элементы росписи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32" y="764704"/>
            <a:ext cx="1021228" cy="9972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752527" cy="4752527"/>
          </a:xfrm>
          <a:ln w="76200">
            <a:solidFill>
              <a:schemeClr val="accent5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69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ЛИСТЬЕВ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3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ОЖИВКА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Белым цветом с помощью беличьей кисточки №1-2 выполнить элементы росписи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32" y="764704"/>
            <a:ext cx="1021228" cy="9972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707632" cy="4707632"/>
          </a:xfrm>
          <a:ln w="76200">
            <a:solidFill>
              <a:schemeClr val="accent5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40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Информационные источники:</a:t>
            </a:r>
            <a:endParaRPr lang="ru-RU" b="1" dirty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r>
              <a:rPr lang="ru-RU" dirty="0" smtClean="0"/>
              <a:t>Слайд 2.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www.stfond.ru/articles.htm?id=10244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Слайд 3.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gorrospis.ru/about/news/posle_dolgogo_pereryva_v_seti_snova_pojavilsja_ofitsialnyj_sajt_zao_fabrika_gorodetskaja_rospis.html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Слайд </a:t>
            </a:r>
            <a:r>
              <a:rPr lang="ru-RU" dirty="0" smtClean="0"/>
              <a:t>4-16.  </a:t>
            </a:r>
            <a:r>
              <a:rPr lang="ru-RU" dirty="0"/>
              <a:t>Рисунки Лупинос Ю. В. из личного архива</a:t>
            </a:r>
          </a:p>
        </p:txBody>
      </p:sp>
    </p:spTree>
    <p:extLst>
      <p:ext uri="{BB962C8B-B14F-4D97-AF65-F5344CB8AC3E}">
        <p14:creationId xmlns:p14="http://schemas.microsoft.com/office/powerpoint/2010/main" val="2846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 smtClean="0"/>
              <a:t>Городетская</a:t>
            </a:r>
            <a:r>
              <a:rPr lang="ru-RU" sz="2000" b="1" dirty="0" smtClean="0"/>
              <a:t> </a:t>
            </a:r>
            <a:r>
              <a:rPr lang="ru-RU" sz="2000" b="1" dirty="0"/>
              <a:t>роспись</a:t>
            </a:r>
            <a:r>
              <a:rPr lang="ru-RU" sz="2000" dirty="0"/>
              <a:t> - художественный народный </a:t>
            </a:r>
            <a:r>
              <a:rPr lang="ru-RU" sz="2000" dirty="0" smtClean="0"/>
              <a:t>промысел возникший около Нижнего Новгорода в городе Городец. Роспись на деревянных предметах быта </a:t>
            </a:r>
            <a:r>
              <a:rPr lang="ru-RU" sz="2000" dirty="0"/>
              <a:t>отличается пышностью, содержательностью, богатством красок и символичностью элементов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основном изображаются жанровые сцены,  повествующие о быте крестьянства, купечества, демонстрирующим пышный парад костюмов.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Растительные элементы </a:t>
            </a:r>
            <a:r>
              <a:rPr lang="ru-RU" sz="2000" dirty="0"/>
              <a:t>городецкой </a:t>
            </a:r>
            <a:r>
              <a:rPr lang="ru-RU" sz="2000" dirty="0" smtClean="0"/>
              <a:t>росписи -  </a:t>
            </a:r>
            <a:r>
              <a:rPr lang="ru-RU" sz="2000" dirty="0"/>
              <a:t>городецкие цветы, которые обладают разнообразием форм и красок. Популярны </a:t>
            </a:r>
            <a:r>
              <a:rPr lang="ru-RU" sz="2000" b="1" dirty="0">
                <a:solidFill>
                  <a:srgbClr val="C00000"/>
                </a:solidFill>
              </a:rPr>
              <a:t>бутоны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C00000"/>
                </a:solidFill>
              </a:rPr>
              <a:t>розаны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C00000"/>
                </a:solidFill>
              </a:rPr>
              <a:t>ромашки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C00000"/>
                </a:solidFill>
              </a:rPr>
              <a:t>купавки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C00000"/>
                </a:solidFill>
              </a:rPr>
              <a:t>розы</a:t>
            </a:r>
            <a:r>
              <a:rPr lang="ru-RU" sz="2000" dirty="0"/>
              <a:t>. Листья в узорах изображаются группами от двух до трех или пяти листьев.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10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6565"/>
                </a:solidFill>
              </a:rPr>
              <a:t>ГОРОДЕЦКИЕ ЦВЕТЫ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9630"/>
            <a:ext cx="2656874" cy="2529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37731"/>
            <a:ext cx="2376264" cy="2356544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66139"/>
            <a:ext cx="2232248" cy="21797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15289"/>
            <a:ext cx="1866776" cy="1821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37576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РОМАШКИ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1 этап</a:t>
            </a:r>
          </a:p>
          <a:p>
            <a:pPr algn="ctr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ПОДМАЛЁВОК</a:t>
            </a:r>
          </a:p>
          <a:p>
            <a:pPr algn="ctr"/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</a:p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синий+белый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Разбелённым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цветом с помощью беличьей кисточки №6 закрасить окружность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16833"/>
            <a:ext cx="4989466" cy="4680520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3008"/>
            <a:ext cx="1008112" cy="9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РОМАШКИ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2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ОТТЕНЁВКА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используемые цвета: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синий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Синим цветом с помощью беличьей кисточки №3-4 выполнить элементы - капельки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4962962" cy="4655657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3008"/>
            <a:ext cx="1008112" cy="9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</a:t>
            </a:r>
            <a:r>
              <a:rPr lang="ru-RU" dirty="0" smtClean="0">
                <a:solidFill>
                  <a:srgbClr val="FF6565"/>
                </a:solidFill>
              </a:rPr>
              <a:t>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РОМАШКИ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3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РАЗЖИВКА</a:t>
            </a: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чёрный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Чёрным цветом с помощью беличьей кисточки №1-2 выполнить элементы росписи - капельки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4989466" cy="4680520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3008"/>
            <a:ext cx="1008112" cy="9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РОМАШКИ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4 этап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ОЖИВКА</a:t>
            </a:r>
          </a:p>
          <a:p>
            <a:pPr algn="ctr"/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Белым цветом выполнить дополнительные элементы  декора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4989465" cy="4680520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3008"/>
            <a:ext cx="1008112" cy="9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КУПАВКИ</a:t>
            </a:r>
            <a:br>
              <a:rPr lang="ru-RU" sz="2400" dirty="0" smtClean="0">
                <a:solidFill>
                  <a:srgbClr val="FF6565"/>
                </a:solidFill>
              </a:rPr>
            </a:br>
            <a:endParaRPr lang="ru-RU" sz="2400" dirty="0">
              <a:solidFill>
                <a:srgbClr val="FF6565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 этап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ПОДМАЛЁВОК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</a:rPr>
              <a:t>красный+белый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жёлтый+белый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оранжевый+белый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Разбелённым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 цветом с помощью беличьей кисточки №6 закрасить окружность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916833"/>
            <a:ext cx="4989466" cy="4680520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3"/>
            <a:ext cx="1087590" cy="9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59620"/>
            <a:ext cx="9144000" cy="9843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FF6565"/>
                </a:solidFill>
              </a:rPr>
              <a:t> </a:t>
            </a:r>
            <a:r>
              <a:rPr lang="ru-RU" sz="2400" dirty="0" smtClean="0">
                <a:solidFill>
                  <a:srgbClr val="FF6565"/>
                </a:solidFill>
              </a:rPr>
              <a:t>ЭТАПЫ ВЫПОЛНЕНИЯ КУПАВКИ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 этап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ОТТЕНЁВКА</a:t>
            </a: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используемый цвет: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красный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(оранжевый,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жёлтый)</a:t>
            </a:r>
          </a:p>
          <a:p>
            <a:pPr algn="ctr"/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Красным цветом с помощью беличьей кисточки №3 выполнить элементы росписи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3"/>
            <a:ext cx="4912705" cy="4608512"/>
          </a:xfr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3"/>
            <a:ext cx="1087590" cy="9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TS102816589</Template>
  <TotalTime>755</TotalTime>
  <Words>415</Words>
  <Application>Microsoft Office PowerPoint</Application>
  <PresentationFormat>Экран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  ГОРОДЕТСКАЯ РОСПИСЬ этапы выполнения росписи цветов и листьев   </vt:lpstr>
      <vt:lpstr>Презентация PowerPoint</vt:lpstr>
      <vt:lpstr>ГОРОДЕЦКИЕ ЦВЕТЫ</vt:lpstr>
      <vt:lpstr>                        ЭТАПЫ ВЫПОЛНЕНИЯ РОМАШКИ </vt:lpstr>
      <vt:lpstr>                          ЭТАПЫ ВЫПОЛНЕНИЯ РОМАШКИ </vt:lpstr>
      <vt:lpstr>                          ЭТАПЫ ВЫПОЛНЕНИЯ РОМАШКИ </vt:lpstr>
      <vt:lpstr>                           ЭТАПЫ ВЫПОЛНЕНИЯ РОМАШКИ </vt:lpstr>
      <vt:lpstr>                            ЭТАПЫ ВЫПОЛНЕНИЯ КУПАВКИ </vt:lpstr>
      <vt:lpstr>                            ЭТАПЫ ВЫПОЛНЕНИЯ КУПАВКИ </vt:lpstr>
      <vt:lpstr>                            ЭТАПЫ ВЫПОЛНЕНИЯ КУПАВКИ </vt:lpstr>
      <vt:lpstr>                            ЭТАПЫ ВЫПОЛНЕНИЯ КУПАВКИ </vt:lpstr>
      <vt:lpstr>                            ЭТАПЫ ВЫПОЛНЕНИЯ КУПАВКИ </vt:lpstr>
      <vt:lpstr>                            ЭТАПЫ ВЫПОЛНЕНИЯ ЛИСТЬЕВ </vt:lpstr>
      <vt:lpstr>                            ЭТАПЫ ВЫПОЛНЕНИЯ ЛИСТЬЕВ </vt:lpstr>
      <vt:lpstr>                            ЭТАПЫ ВЫПОЛНЕНИЯ ЛИСТЬЕВ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ГОРОДЕТСКАЯ РОСПИСЬ</dc:title>
  <dc:creator>комп</dc:creator>
  <cp:lastModifiedBy>комп</cp:lastModifiedBy>
  <cp:revision>67</cp:revision>
  <dcterms:created xsi:type="dcterms:W3CDTF">2013-02-03T11:35:36Z</dcterms:created>
  <dcterms:modified xsi:type="dcterms:W3CDTF">2013-02-19T07:57:06Z</dcterms:modified>
</cp:coreProperties>
</file>