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B360-0BC1-475F-B046-9C72F3EC1CF7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C664-CA48-44BD-A9B3-943E117F2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533" y="-171400"/>
            <a:ext cx="9372533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7971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468560" y="5157192"/>
            <a:ext cx="49688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Алферова Мария Владимировна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учитель химии ГБОУ лицей №486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Выборгского района г. 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§</a:t>
            </a:r>
            <a:r>
              <a:rPr lang="ru-RU" b="1" dirty="0"/>
              <a:t>30-33, подготовиться к практической работе – с.114</a:t>
            </a:r>
            <a:r>
              <a:rPr lang="ru-RU" b="1" dirty="0" smtClean="0"/>
              <a:t>. (письменно)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500" y="0"/>
            <a:ext cx="931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3600" cy="689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Домашнее задание</vt:lpstr>
    </vt:vector>
  </TitlesOfParts>
  <Company>Ms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4</cp:revision>
  <dcterms:created xsi:type="dcterms:W3CDTF">2012-02-21T19:17:41Z</dcterms:created>
  <dcterms:modified xsi:type="dcterms:W3CDTF">2012-10-21T18:52:10Z</dcterms:modified>
</cp:coreProperties>
</file>