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2" r:id="rId4"/>
    <p:sldId id="257" r:id="rId5"/>
    <p:sldId id="269" r:id="rId6"/>
    <p:sldId id="259" r:id="rId7"/>
    <p:sldId id="261" r:id="rId8"/>
    <p:sldId id="260" r:id="rId9"/>
    <p:sldId id="262" r:id="rId10"/>
    <p:sldId id="263" r:id="rId11"/>
    <p:sldId id="271" r:id="rId12"/>
    <p:sldId id="264" r:id="rId13"/>
    <p:sldId id="265" r:id="rId14"/>
    <p:sldId id="268" r:id="rId15"/>
    <p:sldId id="266" r:id="rId16"/>
    <p:sldId id="267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B68AC-4137-4F5F-B4D4-636DD34EEAC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6D080-533C-4E5D-AF76-358636631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B68AC-4137-4F5F-B4D4-636DD34EEAC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6D080-533C-4E5D-AF76-358636631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B68AC-4137-4F5F-B4D4-636DD34EEAC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6D080-533C-4E5D-AF76-358636631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B68AC-4137-4F5F-B4D4-636DD34EEAC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6D080-533C-4E5D-AF76-358636631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B68AC-4137-4F5F-B4D4-636DD34EEAC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6D080-533C-4E5D-AF76-358636631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B68AC-4137-4F5F-B4D4-636DD34EEAC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6D080-533C-4E5D-AF76-358636631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B68AC-4137-4F5F-B4D4-636DD34EEAC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6D080-533C-4E5D-AF76-358636631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B68AC-4137-4F5F-B4D4-636DD34EEAC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6D080-533C-4E5D-AF76-358636631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B68AC-4137-4F5F-B4D4-636DD34EEAC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6D080-533C-4E5D-AF76-358636631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B68AC-4137-4F5F-B4D4-636DD34EEAC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6D080-533C-4E5D-AF76-358636631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B68AC-4137-4F5F-B4D4-636DD34EEAC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6D080-533C-4E5D-AF76-358636631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9B68AC-4137-4F5F-B4D4-636DD34EEAC5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16D080-533C-4E5D-AF76-358636631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.MICROSOF-71202B\&#1056;&#1072;&#1073;&#1086;&#1095;&#1080;&#1081;%20&#1089;&#1090;&#1086;&#1083;\8%20&#1040;%20&#1089;&#1083;&#1105;&#1090;\anastasija-melnichuk-nasha-shkola-(mp3crazy.ru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000636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Это мы, 8 А класс,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Посмотрите вы на нас!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Спорт мы уважаем,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Грамоты получаем,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В мероприятиях участие принимаем!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92880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D:\фотографии\фото 13 мая\PICT060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4572032" cy="3429024"/>
          </a:xfrm>
          <a:prstGeom prst="rect">
            <a:avLst/>
          </a:prstGeom>
          <a:noFill/>
        </p:spPr>
      </p:pic>
      <p:pic>
        <p:nvPicPr>
          <p:cNvPr id="5" name="anastasija-melnichuk-nasha-shkola-(mp3crazy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Литовченко Артем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4"/>
            <a:ext cx="3673600" cy="44958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Жизнерадостный Артем никогда не унывает,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 умением учиться очень многих удивляет.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вопросы  ему не лень задавать хоть целый день.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Пусть терпение и труд ему удачу принесут.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Documents and Settings\Admin.MICROSOF-71202B\Мои документы\Мои рисунки\фото класс\Изображение 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571480"/>
            <a:ext cx="3068040" cy="4572032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3571900" cy="40830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Для нашей Маши нет препятствий сложных,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побеждать умеет, и удар держать,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нет такого, что для  Маши невозможно,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За результат она готова всё отдать!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Documents and Settings\Admin.MICROSOF-71202B\Рабочий стол\Маша Куликова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857232"/>
            <a:ext cx="4071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71736" y="500042"/>
            <a:ext cx="628654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357222" y="53578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Куликова Маша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2"/>
                </a:solidFill>
              </a:rPr>
              <a:t>Моисеенко</a:t>
            </a:r>
            <a:r>
              <a:rPr lang="ru-RU" b="1" dirty="0" smtClean="0">
                <a:solidFill>
                  <a:schemeClr val="accent2"/>
                </a:solidFill>
              </a:rPr>
              <a:t> Наташа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4173666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Это Наташа, красавица наша, Вяжет салфетки, детские пинетки. Всегда опрятна, аккуратна, посмотреть на нее приятно.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b="1" dirty="0"/>
          </a:p>
        </p:txBody>
      </p:sp>
      <p:pic>
        <p:nvPicPr>
          <p:cNvPr id="6" name="Рисунок 5" descr="C:\Documents and Settings\Admin.MICROSOF-71202B\Мои документы\Мои рисунки\С проигрывателя NOKIA Lumia 610\Альбом камеры\WP_0006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642918"/>
            <a:ext cx="35004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Устюжанина Юля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3959352" cy="4495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Девочка самостоятельная, очень обаятельная.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Хорошо стихи читает, хорошо она поет.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общем, классная девчонка – никогда не подведет       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Documents and Settings\Admin.MICROSOF-71202B\Рабочий стол\Юл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0"/>
            <a:ext cx="3666335" cy="3548066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Колесникова Анжела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3857652" cy="4495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Анжела любит рисовать, на компьютере играть.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Поручить ей можно смело, выполнить любое дело.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красива, и умна, и ответственна она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Documents and Settings\Admin.MICROSOF-71202B\Рабочий стол\анжела2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14356"/>
            <a:ext cx="30718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Озерова Юля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3614734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Юля – личность не простая: боевая, озорная, работы не боится, к порядку стремится.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Спорт Юля уважает. Всегда все успевает.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Она наша гордость и краса: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У неё самая длинная в школе коса!</a:t>
            </a:r>
          </a:p>
        </p:txBody>
      </p:sp>
      <p:pic>
        <p:nvPicPr>
          <p:cNvPr id="9" name="Рисунок 8" descr="C:\Documents and Settings\Admin.MICROSOF-71202B\Мои документы\Мои рисунки\С проигрывателя NOKIA Lumia 610\Альбом камеры\WP_0006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14356"/>
            <a:ext cx="37862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Герасимова Настя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3102096" cy="4495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 что ни возьмется, все ей удается.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 нее несомненный талант: прекрасно поет и хороший музыкант!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14356"/>
            <a:ext cx="3357586" cy="447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.MICROSOF-71202B\Мои документы\Мои рисунки\С проигрывателя NOKIA Lumia 610\Альбом камеры\WP_00057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14480" y="2214553"/>
            <a:ext cx="5929354" cy="44470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Лучше нашей школы нет,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Это всем известно,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И учиться здесь легко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И очень интересно!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.MICROSOF-71202B\Мои документы\Мои рисунки\С проигрывателя NOKIA Lumia 610\Альбом камеры\WP_0005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Admin.MICROSOF-71202B\Мои документы\Мои рисунки\С проигрывателя NOKIA Lumia 610\Альбом камеры\WP_0002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018759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5214950"/>
            <a:ext cx="3400420" cy="10515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Учиться стараемся, и спортом увлекаемся.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Picture 3" descr="C:\Documents and Settings\Admin.MICROSOF-71202B\Рабочий стол\7 класс\фото 15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00562" y="928670"/>
            <a:ext cx="4294923" cy="3214710"/>
          </a:xfrm>
          <a:prstGeom prst="rect">
            <a:avLst/>
          </a:prstGeom>
          <a:noFill/>
        </p:spPr>
      </p:pic>
      <p:pic>
        <p:nvPicPr>
          <p:cNvPr id="5" name="Picture 2" descr="C:\Documents and Settings\Admin.MICROSOF-71202B\Рабочий стол\7 класс\фото 1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94" cy="3375446"/>
          </a:xfrm>
          <a:prstGeom prst="rect">
            <a:avLst/>
          </a:prstGeom>
          <a:noFill/>
        </p:spPr>
      </p:pic>
      <p:pic>
        <p:nvPicPr>
          <p:cNvPr id="6" name="Picture 2" descr="C:\Documents and Settings\Admin.MICROSOF-71202B\Рабочий стол\7 класс\IMG_2529.jpg"/>
          <p:cNvPicPr>
            <a:picLocks noChangeAspect="1" noChangeArrowheads="1"/>
          </p:cNvPicPr>
          <p:nvPr/>
        </p:nvPicPr>
        <p:blipFill>
          <a:blip r:embed="rId4" cstate="print"/>
          <a:srcRect t="16702"/>
          <a:stretch>
            <a:fillRect/>
          </a:stretch>
        </p:blipFill>
        <p:spPr bwMode="auto">
          <a:xfrm>
            <a:off x="357158" y="4063987"/>
            <a:ext cx="4472316" cy="2794013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этом зале, в этот час только лучшие из нас!</a:t>
            </a:r>
          </a:p>
          <a:p>
            <a:pPr algn="ctr">
              <a:buNone/>
            </a:pP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2"/>
                </a:solidFill>
              </a:rPr>
              <a:t>Скачкова</a:t>
            </a:r>
            <a:r>
              <a:rPr lang="ru-RU" b="1" dirty="0" smtClean="0">
                <a:solidFill>
                  <a:schemeClr val="accent2"/>
                </a:solidFill>
              </a:rPr>
              <a:t> Маша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4214842" cy="44005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Машу в классе уважают,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Маша староста у нас.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За порядок отвечает, за уютный, светлый класс.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пятерки учится. И за что она возьмется, то всегда получится. </a:t>
            </a:r>
          </a:p>
        </p:txBody>
      </p:sp>
      <p:pic>
        <p:nvPicPr>
          <p:cNvPr id="6" name="Рисунок 5" descr="C:\Documents and Settings\Admin.MICROSOF-71202B\Рабочий стол\Маша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857232"/>
            <a:ext cx="33575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Марченко Света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3387848" cy="454344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Так умеет танцевать, глаз не можешь оторвать.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олимпиадах и конкурсах выступает, призовые места занимает.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Все легко ей удается, в жизни многого добьется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Documents and Settings\Admin.MICROSOF-71202B\Рабочий стол\Света Марченко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785794"/>
            <a:ext cx="307183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2"/>
                </a:solidFill>
              </a:rPr>
              <a:t>Семма</a:t>
            </a:r>
            <a:r>
              <a:rPr lang="ru-RU" b="1" dirty="0" smtClean="0">
                <a:solidFill>
                  <a:schemeClr val="accent2"/>
                </a:solidFill>
              </a:rPr>
              <a:t> Кол</a:t>
            </a:r>
            <a:r>
              <a:rPr lang="ru-RU" dirty="0" smtClean="0">
                <a:solidFill>
                  <a:schemeClr val="accent2"/>
                </a:solidFill>
              </a:rPr>
              <a:t>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5929354" cy="44958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Коля </a:t>
            </a:r>
            <a:r>
              <a:rPr lang="ru-RU" b="1" dirty="0" err="1" smtClean="0">
                <a:solidFill>
                  <a:srgbClr val="002060"/>
                </a:solidFill>
              </a:rPr>
              <a:t>Семма</a:t>
            </a:r>
            <a:r>
              <a:rPr lang="ru-RU" b="1" dirty="0" smtClean="0">
                <a:solidFill>
                  <a:srgbClr val="002060"/>
                </a:solidFill>
              </a:rPr>
              <a:t> – эрудит,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Это каждый подтвердит.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Ни в чем он не откажет,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Всем поможет и подскажет.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Documents and Settings\Admin.MICROSOF-71202B\Мои документы\Мои рисунки\фото класс\Изображение 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642918"/>
            <a:ext cx="3211854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Голованов Вадим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4000528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Футболист, активист, замечательный артист.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в совете дружины даже, мнение свое докажет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Documents and Settings\Admin.MICROSOF-71202B\Рабочий стол\Вадим Голованов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14356"/>
            <a:ext cx="371477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97</TotalTime>
  <Words>340</Words>
  <Application>Microsoft Office PowerPoint</Application>
  <PresentationFormat>Экран (4:3)</PresentationFormat>
  <Paragraphs>53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Это мы, 8 А класс, Посмотрите вы на нас! Спорт мы уважаем,  Грамоты получаем, В мероприятиях участие принимаем!</vt:lpstr>
      <vt:lpstr>Слайд 2</vt:lpstr>
      <vt:lpstr>Слайд 3</vt:lpstr>
      <vt:lpstr>Учиться стараемся, и спортом увлекаемся.</vt:lpstr>
      <vt:lpstr> </vt:lpstr>
      <vt:lpstr>Скачкова Маша</vt:lpstr>
      <vt:lpstr>Марченко Света</vt:lpstr>
      <vt:lpstr>Семма Коля</vt:lpstr>
      <vt:lpstr>Голованов Вадим</vt:lpstr>
      <vt:lpstr>Литовченко Артем</vt:lpstr>
      <vt:lpstr>Для нашей Маши нет препятствий сложных,  И побеждать умеет, и удар держать,  И нет такого, что для  Маши невозможно,  За результат она готова всё отдать! </vt:lpstr>
      <vt:lpstr>Моисеенко Наташа</vt:lpstr>
      <vt:lpstr>Устюжанина Юля</vt:lpstr>
      <vt:lpstr>Колесникова Анжела</vt:lpstr>
      <vt:lpstr>Озерова Юля</vt:lpstr>
      <vt:lpstr>Герасимова Настя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2013-03-17T12:16:46Z</dcterms:created>
  <dcterms:modified xsi:type="dcterms:W3CDTF">2013-03-17T14:04:59Z</dcterms:modified>
</cp:coreProperties>
</file>