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0" r:id="rId4"/>
    <p:sldId id="259" r:id="rId5"/>
    <p:sldId id="261" r:id="rId6"/>
    <p:sldId id="262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63" r:id="rId15"/>
    <p:sldId id="279" r:id="rId16"/>
    <p:sldId id="280" r:id="rId17"/>
    <p:sldId id="282" r:id="rId18"/>
    <p:sldId id="283" r:id="rId19"/>
    <p:sldId id="274" r:id="rId20"/>
    <p:sldId id="257" r:id="rId21"/>
    <p:sldId id="256" r:id="rId22"/>
    <p:sldId id="275" r:id="rId23"/>
    <p:sldId id="290" r:id="rId24"/>
    <p:sldId id="278" r:id="rId25"/>
    <p:sldId id="291" r:id="rId26"/>
    <p:sldId id="281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98C6-C083-4259-8D91-1DA802566370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A6D2-48E8-4C91-8065-B4BE66EF1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E63E-B482-4446-88D2-F967F0242BBD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AE98-338F-4627-94D2-6A5E4375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B2DD-1699-4707-8336-7B0705FB9252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30E3-03E5-438E-9FAE-8FD93C784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049C-90E4-454A-B730-B9556AD4D828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46B2-4826-4040-9CE1-2402FE377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DE14-4A2D-48B8-BCB0-28814F422967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38D2-4A19-46B5-A188-0F14167E1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4250-EE4A-4EB9-8D51-F852CCFBCC4A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D83F-B2E8-4D53-A438-4A77A0979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CE21-6861-4739-A4BE-3FC64CE0DDFD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C95D-246C-4BBA-953A-74CBEBA2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AE04E-6110-4E03-95CC-1A74E38FFCC0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69EC-33BA-4E06-9470-B88C9EA83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426B-7411-4D02-B17C-53E014A956B0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9492-7664-4684-B3F6-A9B064D52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6EA9-4C5A-4355-81A2-4CDBCF8682E9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47D1-B001-4B52-B7E2-995687BEA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DFF0-D49D-4394-8F1D-9E6F0B7A0D19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E519-57D2-4D4C-997D-6944067F4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B124-9B46-4C66-ACEC-4F3508F3E130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A5B1-9F8F-474D-9FEB-4164B0063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3C7762-B225-4FC2-808B-C3AEB019CD49}" type="datetimeFigureOut">
              <a:rPr lang="ru-RU"/>
              <a:pPr>
                <a:defRPr/>
              </a:pPr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92A630-A30E-4E94-9E00-544234B5F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://900igr.net/photo/strany/Strany-4.files/016-Ssha.html" TargetMode="External"/><Relationship Id="rId3" Type="http://schemas.openxmlformats.org/officeDocument/2006/relationships/hyperlink" Target="http://900igr.net/photo/strany/Strany-4.files/001-Geografija.html" TargetMode="External"/><Relationship Id="rId7" Type="http://schemas.openxmlformats.org/officeDocument/2006/relationships/hyperlink" Target="http://900igr.net/photo/strany/Strany-4.files/007-Germanija.html" TargetMode="External"/><Relationship Id="rId12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hyperlink" Target="http://900igr.net/photo/strany/Strany-4.files/020-Rossija.html" TargetMode="External"/><Relationship Id="rId5" Type="http://schemas.openxmlformats.org/officeDocument/2006/relationships/hyperlink" Target="http://900igr.net/photo/strany/Strany-4.files/006-Kitaj.html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openxmlformats.org/officeDocument/2006/relationships/hyperlink" Target="http://900igr.net/photo/strany/Strany-4.files/013-Izrail.html" TargetMode="External"/><Relationship Id="rId1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64896" cy="56886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СТРАНЕ 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ВЫУЧЕННЫХ 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УРОКОВ»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какой сказке зимой 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собирали цветы? 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344011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b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РАЗВИТИЕ РЕЧИ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0" y="1714489"/>
          <a:ext cx="7215240" cy="45005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02540"/>
                <a:gridCol w="1202540"/>
                <a:gridCol w="1202540"/>
                <a:gridCol w="1202540"/>
                <a:gridCol w="1202540"/>
                <a:gridCol w="1202540"/>
              </a:tblGrid>
              <a:tr h="900119"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8229600" cy="3048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СЛОВО В СЛОВЕ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ГРАДУСНИК</a:t>
            </a: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ГРОЗА</a:t>
            </a: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ГАЗЕТА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ДОБАВЬТЕ БУКВУ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ЛАСС,      РАН,      ЛЕН,                  </a:t>
            </a:r>
          </a:p>
          <a:p>
            <a:pPr>
              <a:lnSpc>
                <a:spcPct val="15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ЛУБ,       АРТА,     ОЛОС,      </a:t>
            </a:r>
          </a:p>
          <a:p>
            <a:pPr>
              <a:lnSpc>
                <a:spcPct val="15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ОМПОТ,      ОШКА,      РОТ,    </a:t>
            </a:r>
          </a:p>
          <a:p>
            <a:pPr>
              <a:lnSpc>
                <a:spcPct val="15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АЗЕТА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928802"/>
            <a:ext cx="642942" cy="5000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000240"/>
            <a:ext cx="642942" cy="5000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000240"/>
            <a:ext cx="642942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071810"/>
            <a:ext cx="714380" cy="5000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3143248"/>
            <a:ext cx="642942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214818"/>
            <a:ext cx="642942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3143248"/>
            <a:ext cx="642942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4286256"/>
            <a:ext cx="642942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4286256"/>
            <a:ext cx="642942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500702"/>
            <a:ext cx="642942" cy="428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РИСУНКИ\МОРЕ\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РИСУНКИ\ЗВЕРЬЁ\медведи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1" y="214290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РИСУНКИ\ЗВЕРЬЁ\КОШАЧЬИ\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2285984" cy="253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РИСУНКИ\ЗВЕРЬЁ\ящерицы, змеи\1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85728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РИСУНКИ\ЗВЕРЬЁ\парнокопытные, непарнокопытные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071942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F:\РИСУНКИ\ЗВЕРЬЁ\РАЗНОЕ\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07194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7858180" cy="5357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ЗАПИШИТЕ  НАЗВАНИЯ ИЗОБРАЖЕННЫХ  ЖИВОТНЫХ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les_mathematiq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45638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t0.gstatic.com/images?q=tbn:ANd9GcQkU0eiVwyDZymT9Zbp6vv-HyIlYOQjo_JCZX_lNz4DTRIm5sxer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16632"/>
            <a:ext cx="37387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1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786742" cy="10715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МИРЕ ЖИВОТНЫХ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дборка фотографий диких животны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929066"/>
            <a:ext cx="22145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дборка фотографий диких животны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дборка фотографий диких животны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5718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дборка фотографий диких животны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34289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Подборка фотографий диких животных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85728"/>
            <a:ext cx="192884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286256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1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24228"/>
            <a:ext cx="5000660" cy="333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14290"/>
            <a:ext cx="4929190" cy="328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05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142852"/>
            <a:ext cx="4875626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одборка фотографий диких животных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285728"/>
            <a:ext cx="364330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одборка фотографий диких животных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285728"/>
            <a:ext cx="392905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одборка фотографий диких животных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42" y="285728"/>
            <a:ext cx="3929058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357850" cy="335758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называется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личинка бабочки?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4357694"/>
            <a:ext cx="312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КУКОЛКА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429264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ГУСЕНИЦА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4357694"/>
            <a:ext cx="248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КОКОН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5429264"/>
            <a:ext cx="215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ЯЙЦО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РИСУНКИ\ЗВЕРЬЁ\насекомые\wbutterfl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28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14290"/>
            <a:ext cx="5000628" cy="27860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рыбы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существует?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500438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ЛУНА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357826"/>
            <a:ext cx="3353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БРЫЗГУН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3357562"/>
            <a:ext cx="2725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КЛОУН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5286388"/>
            <a:ext cx="2656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ТОПОР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РИСУНКИ\МОРЕ\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9"/>
            <a:ext cx="375277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5786478" cy="150019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это орган?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4859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3717032"/>
            <a:ext cx="2383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ПОЧКА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157192"/>
            <a:ext cx="249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ЛЕГКОЕ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645024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ПЕЧЕНЬ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5072074"/>
            <a:ext cx="246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Г) СЕРДЦЕ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34182" cy="159158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орган относится 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пищеварительной системе?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212976"/>
            <a:ext cx="2723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ЛЕГКОЕ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653136"/>
            <a:ext cx="261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СЕРДЦЕ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212976"/>
            <a:ext cx="2475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ПОЧКА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725144"/>
            <a:ext cx="315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ЖЕЛУДОК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4618"/>
            <a:ext cx="5472608" cy="11521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t3.gstatic.com/images?q=tbn:ANd9GcSNutzl6eK75lqfMSYCyoNG_QrPWEzZg0sGFxBFJyl6GOdmrUv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805" y="450912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 Фото 1. География. 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60648"/>
            <a:ext cx="1728192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 Фото 6. Китай. 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784" y="260648"/>
            <a:ext cx="1728192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 Фото 7. Германия. 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2916" y="252686"/>
            <a:ext cx="1745307" cy="1160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 Фото 13. Израиль. 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0272" y="229825"/>
            <a:ext cx="1728192" cy="118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 Фото 20. Россия. 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3902" y="2057430"/>
            <a:ext cx="2521994" cy="151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 Фото 16. Сша. 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6016" y="2025966"/>
            <a:ext cx="2520280" cy="154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36712"/>
            <a:ext cx="864399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Брусника и клюква – растение: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714752"/>
            <a:ext cx="204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ЛУГА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3714752"/>
            <a:ext cx="3156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ВОДОЕМА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5000636"/>
            <a:ext cx="272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БОЛОТА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аздел о лекарственных растениях, Брусника (Vaccinium vitisidaea). Листья брусники  содержат дубильные вещества, гликозиды, множество органических кислот, витамин С. Они обладают дезинфицирующим, противовоспалительным, мочегонным, желчегонным и вяжущим действием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060848"/>
            <a:ext cx="2461382" cy="165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люква фото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7280" y="1995690"/>
            <a:ext cx="2365157" cy="171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Большая часть России лежит:</a:t>
            </a:r>
            <a:endParaRPr lang="ru-RU" sz="4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564904"/>
            <a:ext cx="592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А)  В  УМЕРЕННОМ   ПОЯСЕ</a:t>
            </a:r>
            <a:endParaRPr lang="ru-RU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573016"/>
            <a:ext cx="6311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Б)  В  ТРОПИЧЕСКОМ  ПОЯСЕ</a:t>
            </a:r>
            <a:endParaRPr lang="ru-RU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581128"/>
            <a:ext cx="556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В)  В  ПОЛЯРНОМ   ПОЯСЕ</a:t>
            </a:r>
            <a:endParaRPr lang="ru-RU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792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Какое дерево является символом России?</a:t>
            </a:r>
            <a:endParaRPr lang="ru-RU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880" y="2369644"/>
            <a:ext cx="2641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А)СОСНА</a:t>
            </a:r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420888"/>
            <a:ext cx="2678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Б)БЕРЕЗА</a:t>
            </a:r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359304"/>
            <a:ext cx="1753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В)ЕЛЬ</a:t>
            </a:r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t2.gstatic.com/images?q=tbn:ANd9GcSe2cvDH-y6zPClueC6_5wIeg03VyDoe4nig1LljkGqQ31RVmgV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388" y="3360430"/>
            <a:ext cx="206692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t3.gstatic.com/images?q=tbn:ANd9GcRxAvJOkTfCjEDKk7o4rJeAfBjQqcB-Z_S7MQslVljT6G7UGl1j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4221088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t2.gstatic.com/images?q=tbn:ANd9GcSNCufP8AKgW_gTSAeRjZLTlKCCsucIay-EE1Fzm_POAncNp8-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3241367"/>
            <a:ext cx="1656184" cy="213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 искусственному водоему относится: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2520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А)  МОРЕ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2786058"/>
            <a:ext cx="2328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Б)  ПРУД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4429132"/>
            <a:ext cx="2674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В)  ОЗЕРО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39464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Одна лошадь везла 10 кг ваты, а другая 10 кг железа.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У кого поклажа была тяжелее?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Самый жаркий материк:</a:t>
            </a:r>
            <a:endParaRPr lang="ru-RU" sz="4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428868"/>
            <a:ext cx="596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А)  СЕВЕРНАЯ АМЕРИКА</a:t>
            </a:r>
            <a:endParaRPr lang="ru-RU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786190"/>
            <a:ext cx="2883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Б)  АФРИКА</a:t>
            </a:r>
            <a:endParaRPr lang="ru-RU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143512"/>
            <a:ext cx="412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В)  АНТАРКТИДА</a:t>
            </a:r>
            <a:endParaRPr lang="ru-RU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РЕШИТЬ ПРИМЕРЫ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V + II	=	IX + I =	VI + II =</a:t>
            </a:r>
          </a:p>
          <a:p>
            <a:pPr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		X – I = 			VIII – III 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ПРОДОЛЖИТЬ ПОСЛОВИЦУ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СЕМЬ БЕД …  ОТВЕТ.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 ГОЛОВА ХОРОША, А … ЛУЧШЕ.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 РАЗ ОТМЕРЬ - … ОТРЕЖЬ.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 С СОШКОЙ, … С ЛОЖКОЙ.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 ДЕРЕВО СРУБИШЬ - … ПОСАДИ.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26432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РАЗВИТИЕ РЕЧИ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звали дедушку,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который спас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“команду косую”?</a:t>
            </a:r>
            <a:endParaRPr lang="ru-RU" sz="5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082660"/>
          </a:xfrm>
        </p:spPr>
        <p:txBody>
          <a:bodyPr/>
          <a:lstStyle/>
          <a:p>
            <a:pPr eaLnBrk="1" hangingPunct="1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Какое дерево предлагало свои плоды героям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русских сказок?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288</Words>
  <Application>Microsoft Office PowerPoint</Application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6_Тема Office</vt:lpstr>
      <vt:lpstr>ВИКТОРИНА  «В СТРАНЕ  ВЫУЧЕННЫХ  УРОКОВ»</vt:lpstr>
      <vt:lpstr>МАТЕМАТИКА</vt:lpstr>
      <vt:lpstr>Одна лошадь везла 10 кг ваты, а другая 10 кг железа.  У кого поклажа была тяжелее?</vt:lpstr>
      <vt:lpstr>РЕШИТЬ ПРИМЕРЫ</vt:lpstr>
      <vt:lpstr>ПРОДОЛЖИТЬ ПОСЛОВИЦУ</vt:lpstr>
      <vt:lpstr>ЧТЕНИЕ  И РАЗВИТИЕ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  И РАЗВИТИЕ РЕЧИ</vt:lpstr>
      <vt:lpstr>КРОССВОРД</vt:lpstr>
      <vt:lpstr>КРОССВОРД</vt:lpstr>
      <vt:lpstr>НАЙДИТЕ СЛОВО В СЛОВЕ</vt:lpstr>
      <vt:lpstr>ДОБАВЬТЕ БУКВУ</vt:lpstr>
      <vt:lpstr>БИОЛОГИЯ</vt:lpstr>
      <vt:lpstr>Презентация PowerPoint</vt:lpstr>
      <vt:lpstr>Презентация PowerPoint</vt:lpstr>
      <vt:lpstr>Как называется  личинка бабочки?</vt:lpstr>
      <vt:lpstr>Какой рыбы  не существует?</vt:lpstr>
      <vt:lpstr>Какой это орган?</vt:lpstr>
      <vt:lpstr>Какой орган относится  к пищеварительной системе?</vt:lpstr>
      <vt:lpstr>ГЕОГРАФИЯ</vt:lpstr>
      <vt:lpstr>Брусника и клюква – растение:</vt:lpstr>
      <vt:lpstr>Большая часть России лежит:</vt:lpstr>
      <vt:lpstr>Какое дерево является символом России?</vt:lpstr>
      <vt:lpstr>К искусственному водоему относится:</vt:lpstr>
      <vt:lpstr>Самый жаркий материк: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БЫСТРЕЕ?</dc:title>
  <dc:creator>User</dc:creator>
  <cp:lastModifiedBy>WORK</cp:lastModifiedBy>
  <cp:revision>25</cp:revision>
  <dcterms:created xsi:type="dcterms:W3CDTF">2012-11-14T17:35:46Z</dcterms:created>
  <dcterms:modified xsi:type="dcterms:W3CDTF">2011-08-24T03:30:42Z</dcterms:modified>
</cp:coreProperties>
</file>