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97" y="1981200"/>
            <a:ext cx="77043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Утро туманное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5811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ТОМАШ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ОКСАНА ВАСИЛЬЕВНА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С.ВЫСОКИНИЧИ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ЖУКОВСКИЙ РАЙОН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908720"/>
            <a:ext cx="2964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Мастер –класс</a:t>
            </a:r>
          </a:p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Урок рисования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04664"/>
            <a:ext cx="4560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Техника  для начинающих. </a:t>
            </a:r>
            <a:endParaRPr lang="ru-RU" sz="32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21.11.2012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oksanatomash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29200" y="3505200"/>
            <a:ext cx="28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3687613" cy="2666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59729"/>
            <a:ext cx="8280920" cy="353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 коробочках репейника нарисуем темные точки,  распустившиеся белые цветы, а рядом другой засохший прошлогодний репейник. Притемним передний край, нарисуем траву и маленькими точками желтые и белые цветочки.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10709"/>
            <a:ext cx="7704856" cy="55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6448"/>
            <a:ext cx="7992888" cy="577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3178"/>
            <a:ext cx="7920880" cy="564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7300"/>
            <a:ext cx="7992888" cy="570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4581128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палитре </a:t>
            </a:r>
            <a:r>
              <a:rPr lang="ru-RU" sz="2000" b="1" dirty="0" smtClean="0">
                <a:solidFill>
                  <a:srgbClr val="C00000"/>
                </a:solidFill>
              </a:rPr>
              <a:t>смешиваем фиолетовую краску с белой так, чтобы она только чуть-чуть выделялась на фоне. Наносим мазками почти сухой кисти (лучше взять щетину) так, чтобы сформировать далекие деревья. Если нет готовой фиолетовой гуаши, то ее можно получить, смешав синюю и немного красной краски.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7243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458112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Можно сразу оставлять (обходить) небольшие полосы — будущие лучи света. А можно добавить их в конце так же полусухой кистью. Одновременно надо потихоньку формировать берег.  Добавим на палитру немного зеленой и чуть-чуть черной краски, чтобы получилось немного темнее самых дальних деревьев.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51306" cy="582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2514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Самые близкие деревья будут видеться яснее, поэтому нарисуем их более четкими и яркими. Можно даже немного побрызгать с кисточки желтой краской. Рисуем опять почти сухой кистью. Можно уже и начать прорисовать реку, смешивая синюю, желтую, зеленую и белую краску.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117693"/>
            <a:ext cx="25020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 правой стороны рисунка нарисуем другой берег. Так как у нас туман, деревья не будут ярко видны. Дальние тоже прорисуем, смешав фиолетовую, белую и немного черной краски. В цвета ближнего куста добавим желтую и чуть-чуть зеленой краски.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1078"/>
            <a:ext cx="4536504" cy="620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6984776" cy="48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748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Пройдемся по заднему плану белой краской — можно немного побрызгать с кисточки. Почти сухой кистью разотрем на лучах белую гуашь. Возьмем для этого  совсем немного и попробуем сначала на листочке, чтобы не испортить грубой белой кляксой. Лучи должны выделяться совсем чуть-чуть. Так же разотрем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небольшую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полоску </a:t>
            </a:r>
            <a:r>
              <a:rPr lang="ru-RU" sz="2000" b="1" dirty="0" smtClean="0">
                <a:solidFill>
                  <a:srgbClr val="C00000"/>
                </a:solidFill>
              </a:rPr>
              <a:t>около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дальнего </a:t>
            </a:r>
            <a:r>
              <a:rPr lang="ru-RU" sz="2000" b="1" dirty="0" smtClean="0">
                <a:solidFill>
                  <a:srgbClr val="C00000"/>
                </a:solidFill>
              </a:rPr>
              <a:t>берега,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чтобы </a:t>
            </a:r>
            <a:r>
              <a:rPr lang="ru-RU" sz="2000" b="1" dirty="0" smtClean="0">
                <a:solidFill>
                  <a:srgbClr val="C00000"/>
                </a:solidFill>
              </a:rPr>
              <a:t>получить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свечение </a:t>
            </a:r>
            <a:r>
              <a:rPr lang="ru-RU" sz="2000" b="1" dirty="0" smtClean="0">
                <a:solidFill>
                  <a:srgbClr val="C00000"/>
                </a:solidFill>
              </a:rPr>
              <a:t>воды.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А </a:t>
            </a:r>
            <a:r>
              <a:rPr lang="ru-RU" sz="2000" b="1" dirty="0" smtClean="0">
                <a:solidFill>
                  <a:srgbClr val="C00000"/>
                </a:solidFill>
              </a:rPr>
              <a:t>потом тонкой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кистью нанесем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горизонтальные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блики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Немного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побрызгаем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на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воду </a:t>
            </a:r>
            <a:r>
              <a:rPr lang="ru-RU" sz="2000" b="1" dirty="0" smtClean="0">
                <a:solidFill>
                  <a:srgbClr val="C00000"/>
                </a:solidFill>
              </a:rPr>
              <a:t>белой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краской.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7533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537321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Нарисуем веточки репейника на переднем плане охрой, зеленой и коричневой краской. На каждой верхушке -  </a:t>
            </a:r>
            <a:r>
              <a:rPr lang="ru-RU" sz="2000" b="1" dirty="0" err="1" smtClean="0">
                <a:solidFill>
                  <a:srgbClr val="C00000"/>
                </a:solidFill>
              </a:rPr>
              <a:t>репейнички</a:t>
            </a:r>
            <a:r>
              <a:rPr lang="ru-RU" sz="2000" b="1" dirty="0" smtClean="0">
                <a:solidFill>
                  <a:srgbClr val="C00000"/>
                </a:solidFill>
              </a:rPr>
              <a:t>. Вокруг них и стеблей сделаем бело-желтый мохнатый край. На стебельках добавим немного зеленой краски.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358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Александор</dc:creator>
  <cp:lastModifiedBy>школа Высокиничи</cp:lastModifiedBy>
  <cp:revision>7</cp:revision>
  <dcterms:created xsi:type="dcterms:W3CDTF">2012-11-21T15:35:09Z</dcterms:created>
  <dcterms:modified xsi:type="dcterms:W3CDTF">2013-01-07T13:30:01Z</dcterms:modified>
</cp:coreProperties>
</file>