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8" r:id="rId4"/>
    <p:sldMasterId id="2147483722" r:id="rId5"/>
  </p:sldMasterIdLst>
  <p:sldIdLst>
    <p:sldId id="270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91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120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0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0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0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0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1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21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1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1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AB163F5-9F6B-421D-A3C8-6DCE840833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/>
      <p:bldP spid="51210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12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E7B88-A9AB-42CD-93FF-B6385923E5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E95CC-6E82-4043-BB06-CEEDC71C9D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CD26D-5EFD-49AB-A455-4BE113F75E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8F4CA-2680-4775-86C8-A32A47F95D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B1FBA-6DEA-4B2B-9D98-4BD64604CD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AB50B-ECAF-42FD-9763-182AF5BFF9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A7FD3-5409-4A55-A02D-02FC667CA7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9EE6F-0882-438C-B7C6-7783E8CF89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48815-EDB9-4C32-8010-0483FD84D7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2EF7B-3E70-465D-9AB4-DCB60D2548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02C471CB-E1B4-4A5C-AEA8-B581FEA431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529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1800"/>
            </a:p>
          </p:txBody>
        </p:sp>
        <p:sp>
          <p:nvSpPr>
            <p:cNvPr id="5530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1800"/>
            </a:p>
          </p:txBody>
        </p:sp>
        <p:sp>
          <p:nvSpPr>
            <p:cNvPr id="5530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1800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530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0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530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309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310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311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312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31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55314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15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16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17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18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19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0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1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7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55323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4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5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6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7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8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0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1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2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3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4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5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6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7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8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9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40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41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5534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5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1800"/>
            </a:p>
          </p:txBody>
        </p:sp>
        <p:sp>
          <p:nvSpPr>
            <p:cNvPr id="5535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5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 sz="1800"/>
            </a:p>
          </p:txBody>
        </p:sp>
      </p:grpSp>
      <p:sp>
        <p:nvSpPr>
          <p:cNvPr id="55353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5354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5355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5356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5357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EF4CBAC-90E7-4992-B6CB-FE9CEBEF47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53" grpId="0"/>
      <p:bldP spid="55354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3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53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3BC2E-54ED-490B-83F5-542D1FE0F6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43046-820D-4B13-A598-F6B806EC8D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6E310-B5D7-4A80-BAFB-87FB65357A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4F615-236E-40AD-B319-7071B4A3D9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3FB16-6E1C-4574-A079-298BD81923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6FF75-DD79-4D46-B513-89AF2D769D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2861E-B92A-4AC0-A403-5F18F7A5D0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5A584-3154-41CB-8DE5-AAC8CF4EC7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3EF97-5FFB-400E-A73D-12A6CE11ED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C472C-C7FD-4AA4-B91A-1A1E2A0C0F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4A5FD8D9-40CF-4CFE-8743-8A48FE5769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8371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72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837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8376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38FAE15-3CD7-4445-B1B2-FAFCB23D58C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837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3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83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377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D0216-514E-4C88-9C30-DB10D98672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23046-C4C5-401E-AA04-33565028FB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A7AA6-E518-4559-A635-C0E858CFE0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65652-F2F3-4425-8D76-EC7E17C45A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944C1-5B00-4B78-9AC4-71998A08EF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2B1B4-F16A-4DBB-9254-C97FDA3C9C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64776-EE18-4C7B-97A1-75D6AA5EE4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41044-C878-4FB2-BCDC-B5346A651A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E6B77-E3E9-4B04-A7B8-906DCBE355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781A5-7CDB-42BC-878E-23DAB0F9A0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  <p:bldP spid="111619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161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161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161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161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16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5017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18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18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18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18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01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01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01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2D3A951-6FFF-4142-8E5C-BC35EED2529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019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9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0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0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0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0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0" grpId="0"/>
      <p:bldP spid="50191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01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01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01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01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01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427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1800"/>
            </a:p>
          </p:txBody>
        </p:sp>
        <p:sp>
          <p:nvSpPr>
            <p:cNvPr id="5427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1800"/>
            </a:p>
          </p:txBody>
        </p:sp>
        <p:sp>
          <p:nvSpPr>
            <p:cNvPr id="5427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1800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4282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4283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4284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285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286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287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288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289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54290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291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292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293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294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295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296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297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7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5429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0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0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0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0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0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0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0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0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0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0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1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1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1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1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1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1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1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31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54318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319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320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321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5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322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5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323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324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325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326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1800"/>
            </a:p>
          </p:txBody>
        </p:sp>
        <p:sp>
          <p:nvSpPr>
            <p:cNvPr id="54327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328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 sz="1800"/>
            </a:p>
          </p:txBody>
        </p:sp>
      </p:grpSp>
      <p:sp>
        <p:nvSpPr>
          <p:cNvPr id="54329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433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4331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54332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54333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E20D753-44C7-4028-8D6A-B85E2651FE8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4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4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4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29" grpId="0"/>
      <p:bldP spid="54330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3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433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3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433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3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433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3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433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3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43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8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734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4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73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73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D72D6344-4F43-480A-87A1-5A0440B709C5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7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  <p:bldP spid="57350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735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735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735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735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73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</p:bld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gif"/><Relationship Id="rId7" Type="http://schemas.openxmlformats.org/officeDocument/2006/relationships/image" Target="../media/image19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2.gif"/><Relationship Id="rId7" Type="http://schemas.openxmlformats.org/officeDocument/2006/relationships/image" Target="../media/image25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4.gif"/><Relationship Id="rId5" Type="http://schemas.openxmlformats.org/officeDocument/2006/relationships/image" Target="../media/image14.gif"/><Relationship Id="rId4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gif"/><Relationship Id="rId7" Type="http://schemas.openxmlformats.org/officeDocument/2006/relationships/image" Target="../media/image32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37.jpeg"/><Relationship Id="rId4" Type="http://schemas.openxmlformats.org/officeDocument/2006/relationships/image" Target="../media/image3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40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8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87824" y="3861048"/>
            <a:ext cx="2826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5В класс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" name="Рисунок 10" descr="p75_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7" y="4797152"/>
            <a:ext cx="4222081" cy="2060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908720"/>
            <a:ext cx="7816547" cy="537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071547"/>
            <a:ext cx="7429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«Единственная красота, которую я знаю, это здоровье» 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                              Генрих Гейне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130896_1280_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636912"/>
            <a:ext cx="5040560" cy="403244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214686"/>
            <a:ext cx="36433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Важнейшим элементом здорового образа жизни является рациональное питание, строгое соблюдение режима приема пищи</a:t>
            </a:r>
            <a:r>
              <a:rPr lang="ru-RU" sz="2800" b="1" dirty="0" smtClean="0">
                <a:latin typeface="+mj-lt"/>
              </a:rPr>
              <a:t>.</a:t>
            </a:r>
          </a:p>
          <a:p>
            <a:endParaRPr lang="ru-RU" sz="28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26" name="Picture 2" descr="D:\Е.В.Роговец\Документы\школа\анимация\Дети, школа\dfe47c8bfa98da39da063c5219a23fe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293096"/>
            <a:ext cx="1889138" cy="2000264"/>
          </a:xfrm>
          <a:prstGeom prst="rect">
            <a:avLst/>
          </a:prstGeom>
          <a:noFill/>
        </p:spPr>
      </p:pic>
      <p:pic>
        <p:nvPicPr>
          <p:cNvPr id="1028" name="Picture 4" descr="D:\Е.В.Роговец\Документы\школа\анимация\люди\повар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548680"/>
            <a:ext cx="1785950" cy="3543551"/>
          </a:xfrm>
          <a:prstGeom prst="rect">
            <a:avLst/>
          </a:prstGeom>
          <a:noFill/>
        </p:spPr>
      </p:pic>
      <p:pic>
        <p:nvPicPr>
          <p:cNvPr id="6" name="Рисунок 5" descr="p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2656"/>
            <a:ext cx="4542844" cy="267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357166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Пищу надо есть с вниманием и удовольствием, не спеша прожевывать и почувствовать вкус.</a:t>
            </a:r>
            <a:endParaRPr lang="ru-RU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51" name="Picture 3" descr="D:\Е.В.Роговец\Документы\школа\анимация\еда\лшшллш99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852936"/>
            <a:ext cx="2000264" cy="1093478"/>
          </a:xfrm>
          <a:prstGeom prst="rect">
            <a:avLst/>
          </a:prstGeom>
          <a:noFill/>
        </p:spPr>
      </p:pic>
      <p:pic>
        <p:nvPicPr>
          <p:cNvPr id="2052" name="Picture 4" descr="D:\Е.В.Роговец\Документы\школа\анимация\фрукты\2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268760"/>
            <a:ext cx="1842194" cy="2751010"/>
          </a:xfrm>
          <a:prstGeom prst="rect">
            <a:avLst/>
          </a:prstGeom>
          <a:noFill/>
        </p:spPr>
      </p:pic>
      <p:pic>
        <p:nvPicPr>
          <p:cNvPr id="2053" name="Picture 5" descr="D:\Е.В.Роговец\Документы\школа\анимация\мультяшки\dis1000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21088"/>
            <a:ext cx="1998839" cy="2398607"/>
          </a:xfrm>
          <a:prstGeom prst="rect">
            <a:avLst/>
          </a:prstGeom>
          <a:noFill/>
        </p:spPr>
      </p:pic>
      <p:pic>
        <p:nvPicPr>
          <p:cNvPr id="6" name="Рисунок 5" descr="22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1517576"/>
            <a:ext cx="2088232" cy="2088232"/>
          </a:xfrm>
          <a:prstGeom prst="rect">
            <a:avLst/>
          </a:prstGeom>
        </p:spPr>
      </p:pic>
      <p:pic>
        <p:nvPicPr>
          <p:cNvPr id="7" name="Рисунок 6" descr="248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4149080"/>
            <a:ext cx="2248644" cy="2248644"/>
          </a:xfrm>
          <a:prstGeom prst="rect">
            <a:avLst/>
          </a:prstGeom>
        </p:spPr>
      </p:pic>
      <p:pic>
        <p:nvPicPr>
          <p:cNvPr id="8" name="Рисунок 7" descr="49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5776" y="4149080"/>
            <a:ext cx="3268974" cy="2288282"/>
          </a:xfrm>
          <a:prstGeom prst="rect">
            <a:avLst/>
          </a:prstGeom>
        </p:spPr>
      </p:pic>
      <p:pic>
        <p:nvPicPr>
          <p:cNvPr id="9" name="Рисунок 8" descr="dieta-16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536" y="1484784"/>
            <a:ext cx="2126729" cy="2126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2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Употреблять в пищу больше свежих фруктов и овощей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D:\Е.В.Роговец\Документы\школа\анимация\фрукты\1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857232"/>
            <a:ext cx="3181368" cy="3181368"/>
          </a:xfrm>
          <a:prstGeom prst="rect">
            <a:avLst/>
          </a:prstGeom>
          <a:noFill/>
        </p:spPr>
      </p:pic>
      <p:pic>
        <p:nvPicPr>
          <p:cNvPr id="3076" name="Picture 4" descr="D:\Е.В.Роговец\Документы\школа\анимация\фрукты\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071546"/>
            <a:ext cx="2908818" cy="3224232"/>
          </a:xfrm>
          <a:prstGeom prst="rect">
            <a:avLst/>
          </a:prstGeom>
          <a:noFill/>
        </p:spPr>
      </p:pic>
      <p:pic>
        <p:nvPicPr>
          <p:cNvPr id="3077" name="Picture 5" descr="D:\Е.В.Роговец\Документы\школа\анимация\фрукты\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27350">
            <a:off x="6072198" y="2357430"/>
            <a:ext cx="2609865" cy="2892862"/>
          </a:xfrm>
          <a:prstGeom prst="rect">
            <a:avLst/>
          </a:prstGeom>
          <a:noFill/>
        </p:spPr>
      </p:pic>
      <p:pic>
        <p:nvPicPr>
          <p:cNvPr id="3078" name="Picture 6" descr="D:\Е.В.Роговец\Документы\школа\анимация\фрукты\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000504"/>
            <a:ext cx="1942076" cy="2152662"/>
          </a:xfrm>
          <a:prstGeom prst="rect">
            <a:avLst/>
          </a:prstGeom>
          <a:noFill/>
        </p:spPr>
      </p:pic>
      <p:pic>
        <p:nvPicPr>
          <p:cNvPr id="3079" name="Picture 7" descr="D:\Е.В.Роговец\Документы\школа\анимация\фрукты\6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500174"/>
            <a:ext cx="2262200" cy="2262200"/>
          </a:xfrm>
          <a:prstGeom prst="rect">
            <a:avLst/>
          </a:prstGeom>
          <a:noFill/>
        </p:spPr>
      </p:pic>
      <p:pic>
        <p:nvPicPr>
          <p:cNvPr id="3080" name="Picture 8" descr="D:\Е.В.Роговец\Документы\школа\анимация\фрукты\5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418588">
            <a:off x="1731259" y="3067885"/>
            <a:ext cx="2747749" cy="1502103"/>
          </a:xfrm>
          <a:prstGeom prst="rect">
            <a:avLst/>
          </a:prstGeom>
          <a:noFill/>
        </p:spPr>
      </p:pic>
      <p:pic>
        <p:nvPicPr>
          <p:cNvPr id="3081" name="Picture 9" descr="D:\Е.В.Роговец\Документы\школа\анимация\фрукты\1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786190"/>
            <a:ext cx="1759004" cy="1589869"/>
          </a:xfrm>
          <a:prstGeom prst="rect">
            <a:avLst/>
          </a:prstGeom>
          <a:noFill/>
        </p:spPr>
      </p:pic>
      <p:pic>
        <p:nvPicPr>
          <p:cNvPr id="3082" name="Picture 10" descr="D:\Е.В.Роговец\Документы\школа\анимация\фрукты\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4111993"/>
            <a:ext cx="2702071" cy="2746007"/>
          </a:xfrm>
          <a:prstGeom prst="rect">
            <a:avLst/>
          </a:prstGeom>
          <a:noFill/>
        </p:spPr>
      </p:pic>
      <p:pic>
        <p:nvPicPr>
          <p:cNvPr id="12" name="Picture 8" descr="D:\Е.В.Роговец\Документы\школа\анимация\фрукты\5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400263">
            <a:off x="140818" y="3095521"/>
            <a:ext cx="2747749" cy="1502103"/>
          </a:xfrm>
          <a:prstGeom prst="rect">
            <a:avLst/>
          </a:prstGeom>
          <a:noFill/>
        </p:spPr>
      </p:pic>
      <p:pic>
        <p:nvPicPr>
          <p:cNvPr id="13" name="Picture 9" descr="J034488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428992" y="5219700"/>
            <a:ext cx="2471737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55007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+mj-lt"/>
              </a:rPr>
              <a:t>Сохранению и укреплению здоровья человека способствуют высокая </a:t>
            </a:r>
            <a:r>
              <a:rPr lang="ru-RU" sz="2800" b="1" dirty="0" smtClean="0">
                <a:solidFill>
                  <a:srgbClr val="7030A0"/>
                </a:solidFill>
                <a:latin typeface="+mj-lt"/>
              </a:rPr>
              <a:t>двигательная</a:t>
            </a:r>
            <a:r>
              <a:rPr lang="ru-RU" sz="2800" dirty="0" smtClean="0">
                <a:solidFill>
                  <a:srgbClr val="7030A0"/>
                </a:solidFill>
                <a:latin typeface="+mj-lt"/>
              </a:rPr>
              <a:t> активность и достаточная физическая нагрузка.</a:t>
            </a:r>
            <a:endParaRPr lang="ru-RU" sz="28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4099" name="Picture 3" descr="D:\Е.В.Роговец\Документы\школа\анимация\спорт\b029fe3d6d11ee7166bbcabf457ab79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212976"/>
            <a:ext cx="2165441" cy="1694693"/>
          </a:xfrm>
          <a:prstGeom prst="rect">
            <a:avLst/>
          </a:prstGeom>
          <a:noFill/>
        </p:spPr>
      </p:pic>
      <p:pic>
        <p:nvPicPr>
          <p:cNvPr id="4100" name="Picture 4" descr="D:\Е.В.Роговец\Документы\школа\анимация\спорт\4ffc41853252a05c88694cbdaf70e94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214554"/>
            <a:ext cx="2952765" cy="2214574"/>
          </a:xfrm>
          <a:prstGeom prst="rect">
            <a:avLst/>
          </a:prstGeom>
          <a:noFill/>
        </p:spPr>
      </p:pic>
      <p:pic>
        <p:nvPicPr>
          <p:cNvPr id="4102" name="Picture 6" descr="D:\Е.В.Роговец\Документы\школа\анимация\спорт\b82c3f149df4c0793349f253867c45a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97152"/>
            <a:ext cx="1907704" cy="1907704"/>
          </a:xfrm>
          <a:prstGeom prst="rect">
            <a:avLst/>
          </a:prstGeom>
          <a:noFill/>
        </p:spPr>
      </p:pic>
      <p:pic>
        <p:nvPicPr>
          <p:cNvPr id="9" name="Рисунок 8" descr="9462c8c0a6fbe0e59c11352f221df22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4797152"/>
            <a:ext cx="2880320" cy="1823870"/>
          </a:xfrm>
          <a:prstGeom prst="rect">
            <a:avLst/>
          </a:prstGeom>
        </p:spPr>
      </p:pic>
      <p:pic>
        <p:nvPicPr>
          <p:cNvPr id="10" name="Рисунок 9" descr="lifestyl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332656"/>
            <a:ext cx="2405668" cy="2736304"/>
          </a:xfrm>
          <a:prstGeom prst="rect">
            <a:avLst/>
          </a:prstGeom>
        </p:spPr>
      </p:pic>
      <p:pic>
        <p:nvPicPr>
          <p:cNvPr id="11" name="Рисунок 10" descr="f_44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2852936"/>
            <a:ext cx="1872208" cy="1872208"/>
          </a:xfrm>
          <a:prstGeom prst="rect">
            <a:avLst/>
          </a:prstGeom>
        </p:spPr>
      </p:pic>
      <p:pic>
        <p:nvPicPr>
          <p:cNvPr id="13" name="Рисунок 12" descr="zdorovyj_obraz_zhizni_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2160" y="4797152"/>
            <a:ext cx="2755409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571481"/>
            <a:ext cx="7358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+mj-lt"/>
              </a:rPr>
              <a:t>Закаливание – одна из форм укрепления здоровья человека.</a:t>
            </a:r>
            <a:endParaRPr lang="ru-RU" sz="28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5123" name="Picture 3" descr="D:\Е.В.Роговец\Документы\школа\анимация\Дети, школа\8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581128"/>
            <a:ext cx="1857388" cy="2075294"/>
          </a:xfrm>
          <a:prstGeom prst="rect">
            <a:avLst/>
          </a:prstGeom>
          <a:noFill/>
        </p:spPr>
      </p:pic>
      <p:pic>
        <p:nvPicPr>
          <p:cNvPr id="5124" name="Picture 4" descr="D:\Е.В.Роговец\Документы\школа\анимация\Дети, школа\3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628800"/>
            <a:ext cx="1974158" cy="1974158"/>
          </a:xfrm>
          <a:prstGeom prst="rect">
            <a:avLst/>
          </a:prstGeom>
          <a:noFill/>
        </p:spPr>
      </p:pic>
      <p:pic>
        <p:nvPicPr>
          <p:cNvPr id="7" name="Picture 6" descr="J03449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236296" y="4653136"/>
            <a:ext cx="1512168" cy="2035641"/>
          </a:xfrm>
          <a:prstGeom prst="rect">
            <a:avLst/>
          </a:prstGeom>
        </p:spPr>
      </p:pic>
      <p:pic>
        <p:nvPicPr>
          <p:cNvPr id="8" name="Рисунок 7" descr="1425912810125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78842" y="1988840"/>
            <a:ext cx="4271022" cy="2874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8"/>
            <a:ext cx="42148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С гимнастикой дружи,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Всегда веселым будь,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И проживешь 100 лет,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А , может быть, и более.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Микстуры, порошки –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К здоровью ложный путь.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Природою лечись – 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В саду и чистом поле.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D:\Е.В.Роговец\Документы\школа\анимация\Дети, школа\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996952"/>
            <a:ext cx="1577817" cy="1613677"/>
          </a:xfrm>
          <a:prstGeom prst="rect">
            <a:avLst/>
          </a:prstGeom>
          <a:noFill/>
        </p:spPr>
      </p:pic>
      <p:pic>
        <p:nvPicPr>
          <p:cNvPr id="4099" name="Picture 3" descr="D:\Е.В.Роговец\Документы\школа\Площ.фото\фото\DSC075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733736"/>
            <a:ext cx="3307238" cy="2124264"/>
          </a:xfrm>
          <a:prstGeom prst="rect">
            <a:avLst/>
          </a:prstGeom>
          <a:noFill/>
        </p:spPr>
      </p:pic>
      <p:pic>
        <p:nvPicPr>
          <p:cNvPr id="6" name="Рисунок 5" descr="zdorovyj_obraz_zhizni_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60648"/>
            <a:ext cx="4104456" cy="2681579"/>
          </a:xfrm>
          <a:prstGeom prst="rect">
            <a:avLst/>
          </a:prstGeom>
        </p:spPr>
      </p:pic>
      <p:pic>
        <p:nvPicPr>
          <p:cNvPr id="7" name="Рисунок 6" descr="100900103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717032"/>
            <a:ext cx="4285640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80724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         Человек рождается на свет</a:t>
            </a:r>
            <a:br>
              <a:rPr lang="ru-RU" sz="32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	Чтоб творить, дерзать – и не иначе</a:t>
            </a:r>
            <a:br>
              <a:rPr lang="ru-RU" sz="32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	Чтоб оставить в жизни добрый след</a:t>
            </a:r>
            <a:br>
              <a:rPr lang="ru-RU" sz="32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	И решить все трудные задачи.</a:t>
            </a:r>
            <a:br>
              <a:rPr lang="ru-RU" sz="32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	Человек рождается на свет</a:t>
            </a:r>
            <a:br>
              <a:rPr lang="ru-RU" sz="32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	Для чего? Ищите свой ответ.</a:t>
            </a:r>
            <a:br>
              <a:rPr lang="ru-RU" sz="3200" b="1" dirty="0" smtClean="0">
                <a:solidFill>
                  <a:srgbClr val="C00000"/>
                </a:solidFill>
                <a:latin typeface="+mj-lt"/>
              </a:rPr>
            </a:br>
            <a:endParaRPr lang="ru-RU" sz="3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172" name="Picture 4" descr="D:\Е.В.Роговец\Документы\школа\анимация\Дети, школа\f270704a64d27d4c6b654f58f188359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500438"/>
            <a:ext cx="3508400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традиции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традиции</Template>
  <TotalTime>134</TotalTime>
  <Words>121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традиции</vt:lpstr>
      <vt:lpstr>Трава</vt:lpstr>
      <vt:lpstr>Кимоно</vt:lpstr>
      <vt:lpstr>Разрез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Учитель</cp:lastModifiedBy>
  <cp:revision>17</cp:revision>
  <dcterms:created xsi:type="dcterms:W3CDTF">2011-08-09T14:47:04Z</dcterms:created>
  <dcterms:modified xsi:type="dcterms:W3CDTF">2011-12-08T16:57:40Z</dcterms:modified>
</cp:coreProperties>
</file>