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6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н\Фон рабочего стола\Природа\SCENE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" y="16768"/>
            <a:ext cx="9114792" cy="68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7592" y="1916832"/>
            <a:ext cx="7772400" cy="1758057"/>
          </a:xfrm>
        </p:spPr>
        <p:txBody>
          <a:bodyPr>
            <a:normAutofit fontScale="90000"/>
          </a:bodyPr>
          <a:lstStyle/>
          <a:p>
            <a:r>
              <a:rPr lang="ru-RU" sz="7200" b="1" dirty="0">
                <a:latin typeface="Gabriola" pitchFamily="82" charset="0"/>
              </a:rPr>
              <a:t>Утро с котиком </a:t>
            </a:r>
            <a:r>
              <a:rPr lang="ru-RU" sz="7200" b="1" dirty="0" err="1" smtClean="0">
                <a:latin typeface="Gabriola" pitchFamily="82" charset="0"/>
              </a:rPr>
              <a:t>Музиком</a:t>
            </a:r>
            <a:r>
              <a:rPr lang="ru-RU" sz="7200" b="1" dirty="0" smtClean="0">
                <a:latin typeface="Gabriola" pitchFamily="82" charset="0"/>
              </a:rPr>
              <a:t/>
            </a:r>
            <a:br>
              <a:rPr lang="ru-RU" sz="7200" b="1" dirty="0" smtClean="0">
                <a:latin typeface="Gabriola" pitchFamily="82" charset="0"/>
              </a:rPr>
            </a:br>
            <a:r>
              <a:rPr lang="ru-RU" sz="3100" b="1" dirty="0" smtClean="0">
                <a:latin typeface="Gabriola" pitchFamily="82" charset="0"/>
              </a:rPr>
              <a:t>комплекс артикуляционных упражнений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01317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Ложникова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К.В.</a:t>
            </a:r>
          </a:p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–логопед МСКОУ СКОШ №2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3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фон\Фон рабочего стола\Графика\картинка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лнце 3"/>
          <p:cNvSpPr/>
          <p:nvPr/>
        </p:nvSpPr>
        <p:spPr>
          <a:xfrm>
            <a:off x="4605881" y="37944"/>
            <a:ext cx="4464496" cy="410445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isometricOffAxis2Left"/>
              <a:lightRig rig="threePt" dir="t"/>
            </a:scene3d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284984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i="1" spc="50" dirty="0" smtClean="0">
                <a:ln w="12700" cmpd="sng">
                  <a:solidFill>
                    <a:srgbClr val="92D05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7200" b="1" i="1" dirty="0">
              <a:ln w="12700" cmpd="sng">
                <a:solidFill>
                  <a:srgbClr val="92D050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4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УТРО С КОТИКОМ МУЗИКОМ; © Арсеневская Ольга Николаевн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38499" y="-5730"/>
            <a:ext cx="60925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G:\фон\фон для презентаций\c406cc091682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" y="-19447"/>
            <a:ext cx="3070372" cy="72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89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УТРО С КОТИКОМ МУЗИКОМ; © Арсеневская Ольга Николаевн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50742" y="-5730"/>
            <a:ext cx="6876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:\фон\фон для презентаций\c406cc091682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7" y="-5730"/>
            <a:ext cx="3070372" cy="72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5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УТРО С КОТИКОМ МУЗИКОМ; © Арсеневская Ольга Николаевн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59832" y="0"/>
            <a:ext cx="6103218" cy="687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:\фон\фон для презентаций\c406cc091682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7" y="-5730"/>
            <a:ext cx="3070372" cy="72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6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УТРО С КОТИКОМ МУЗИКОМ; © Арсеневская Ольга Николаевн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1841" y="1"/>
            <a:ext cx="60121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:\фон\фон для презентаций\c406cc091682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8" y="-5730"/>
            <a:ext cx="3151237" cy="72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6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УТРО С КОТИКОМ МУЗИКОМ; © Арсеневская Ольга Николаевн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5816" y="0"/>
            <a:ext cx="6210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:\фон\фон для презентаций\c406cc091682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7" y="-5730"/>
            <a:ext cx="3070372" cy="72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78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УТРО С КОТИКОМ МУЗИКОМ; © Арсеневская Ольга Николаевн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43807" y="1"/>
            <a:ext cx="6295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G:\фон\фон для презентаций\c406cc091682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7" y="-5730"/>
            <a:ext cx="3070372" cy="72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97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УТРО С КОТИКОМ МУЗИКОМ; © Арсеневская Ольга Николаевн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43809" y="1"/>
            <a:ext cx="63001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:\фон\фон для презентаций\c406cc091682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7" y="-5730"/>
            <a:ext cx="3070372" cy="72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56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УТРО С КОТИКОМ МУЗИКОМ; © Арсеневская Ольга Николаевн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43809" y="1"/>
            <a:ext cx="62762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:\фон\фон для презентаций\c406cc091682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7" y="-5730"/>
            <a:ext cx="3070372" cy="72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1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Утро с котиком Музиком комплекс артикуляционных упражнений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Утро с котиком Музиком комплекс артикуляционных упражнений </dc:title>
  <cp:lastModifiedBy>Пользователь</cp:lastModifiedBy>
  <cp:revision>4</cp:revision>
  <dcterms:modified xsi:type="dcterms:W3CDTF">2012-11-15T08:07:19Z</dcterms:modified>
</cp:coreProperties>
</file>