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BDE4-9CC1-4837-9F43-58D111E28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03721"/>
      </p:ext>
    </p:extLst>
  </p:cSld>
  <p:clrMapOvr>
    <a:masterClrMapping/>
  </p:clrMapOvr>
  <p:transition advClick="0" advTm="15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35168-E97A-4A7B-A17F-73D8519C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13614"/>
      </p:ext>
    </p:extLst>
  </p:cSld>
  <p:clrMapOvr>
    <a:masterClrMapping/>
  </p:clrMapOvr>
  <p:transition advClick="0" advTm="1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BB36D3-3002-46CA-B193-F09045220B5E}" type="datetimeFigureOut">
              <a:rPr lang="ru-RU" smtClean="0"/>
              <a:t>06.06.2013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2201D6-C5A9-47D7-9BE1-D9569A341B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620000" cy="2057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Немного об этикете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2065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Презентация к классному часу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17993"/>
      </p:ext>
    </p:extLst>
  </p:cSld>
  <p:clrMapOvr>
    <a:masterClrMapping/>
  </p:clrMapOvr>
  <p:transition advClick="0" advTm="1500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Можно ли одалживать расческу?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3493" y="2323652"/>
            <a:ext cx="3168468" cy="3508977"/>
          </a:xfrm>
        </p:spPr>
        <p:txBody>
          <a:bodyPr>
            <a:normAutofit fontScale="92500"/>
          </a:bodyPr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solidFill>
                  <a:schemeClr val="folHlink"/>
                </a:solidFill>
              </a:rPr>
              <a:t>Можно, не ходить же лохматым;</a:t>
            </a:r>
          </a:p>
          <a:p>
            <a:pPr eaLnBrk="1" hangingPunct="1"/>
            <a:r>
              <a:rPr lang="ru-RU" dirty="0" smtClean="0">
                <a:solidFill>
                  <a:schemeClr val="folHlink"/>
                </a:solidFill>
              </a:rPr>
              <a:t>Можно, но только близким людям;</a:t>
            </a:r>
          </a:p>
          <a:p>
            <a:pPr eaLnBrk="1" hangingPunct="1"/>
            <a:r>
              <a:rPr lang="ru-RU" dirty="0" smtClean="0">
                <a:solidFill>
                  <a:schemeClr val="folHlink"/>
                </a:solidFill>
              </a:rPr>
              <a:t>Нельзя, расческа – предмет личного пользования.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32048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18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Зубочистка </a:t>
            </a:r>
          </a:p>
        </p:txBody>
      </p:sp>
      <p:pic>
        <p:nvPicPr>
          <p:cNvPr id="30724" name="Picture 7" descr="Изображение 59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178050"/>
            <a:ext cx="4681538" cy="3509963"/>
          </a:xfr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038600" cy="4430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Небольшая пластмассовая или деревянная палочка, как правило, одноразовая. Если возникла необходимость воспользоваться ею – не будем делать это на виду у всех. </a:t>
            </a:r>
          </a:p>
        </p:txBody>
      </p:sp>
    </p:spTree>
    <p:extLst>
      <p:ext uri="{BB962C8B-B14F-4D97-AF65-F5344CB8AC3E}">
        <p14:creationId xmlns:p14="http://schemas.microsoft.com/office/powerpoint/2010/main" val="3321939193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Можно ли трогать руками музейные экспонаты?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44008" y="2323652"/>
            <a:ext cx="3176801" cy="350897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Можно если вы уверены в прочности материала, из которого они изготовлены;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Нежелательно;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Нельзя ни в коем случае.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816424" cy="336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95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394075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Находка </a:t>
            </a:r>
          </a:p>
        </p:txBody>
      </p:sp>
      <p:pic>
        <p:nvPicPr>
          <p:cNvPr id="33796" name="Picture 5" descr="Изображение 53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14513"/>
            <a:ext cx="4038600" cy="4097337"/>
          </a:xfrm>
          <a:noFill/>
        </p:spPr>
      </p:pic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620688"/>
            <a:ext cx="4546600" cy="5832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/>
              <a:t>     </a:t>
            </a:r>
            <a:r>
              <a:rPr lang="ru-RU" sz="2400" b="1" dirty="0" smtClean="0"/>
              <a:t>Находка для нас – для кого то потеря. Поэтому, прежде чем присваивать найденную вещь, желательно попытаться найти ее хозяина. Или просто сдать в стол находок.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     Особо скажем  о всевозможных пакетах, свертках, сумках, оставленных в многолюдных местах – в вокзалах, в магазинах… К таким находкам лучше вообще не прикасаться, а сразу звать милиционера.</a:t>
            </a:r>
          </a:p>
        </p:txBody>
      </p:sp>
    </p:spTree>
    <p:extLst>
      <p:ext uri="{BB962C8B-B14F-4D97-AF65-F5344CB8AC3E}">
        <p14:creationId xmlns:p14="http://schemas.microsoft.com/office/powerpoint/2010/main" val="1644370403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Локти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5900" cy="4525963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    Важные части тела. Настолько важные, что лучше прижимать их покрепче. Особенно в автобусе, метро, магазине – там, где много людей. За столом локти тоже должны быть ближе к телу.</a:t>
            </a:r>
          </a:p>
        </p:txBody>
      </p:sp>
      <p:pic>
        <p:nvPicPr>
          <p:cNvPr id="34820" name="Picture 4" descr="Изображение 56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1863" y="1600200"/>
            <a:ext cx="3862387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3107655904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Курение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1628800"/>
            <a:ext cx="3312368" cy="468052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cs typeface="Browallia New" pitchFamily="34" charset="-34"/>
              </a:rPr>
              <a:t> 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Подарок европейцам от Христофора Колумба. Дурной привычкой, от которой трудно отвыкнуть, платим мы по сей день за открытие Америки. А в самой Америке – в США – курение давно уже не в моде. В моде здоровье, свежее дыхание, чистая кожа. Курильщик отравляет не только себя, но и тех, кто живет или работает рядом с ним.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027998" cy="432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19848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dirty="0" smtClean="0">
                <a:solidFill>
                  <a:srgbClr val="FF0000"/>
                </a:solidFill>
              </a:rPr>
              <a:t>В театре.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Зрители внимательно смотрят спектакль. Васечкин, запыхавшись, врывается в зал. Находит свой ряд и начинает пробираться между рядами, повернувшись спиной к сидящим. Роняет пирожное на колени одного из зрителей. Наконец добирается до своего места и начинает расспрашивать, что уже показали зрители.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Назовите ошибки, которые допустил Васечкин.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941778"/>
      </p:ext>
    </p:extLst>
  </p:cSld>
  <p:clrMapOvr>
    <a:masterClrMapping/>
  </p:clrMapOvr>
  <p:transition advClick="0" advTm="15000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Литература: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Этикет от А до Я. – автор – составитель Н. В. </a:t>
            </a:r>
            <a:r>
              <a:rPr lang="ru-RU" dirty="0" err="1" smtClean="0"/>
              <a:t>Чудакова</a:t>
            </a:r>
            <a:r>
              <a:rPr lang="ru-RU" dirty="0" smtClean="0"/>
              <a:t>. М.: ООО «Фирма «Издательство АСТ», 1998.</a:t>
            </a:r>
          </a:p>
          <a:p>
            <a:pPr eaLnBrk="1" hangingPunct="1"/>
            <a:r>
              <a:rPr lang="ru-RU" dirty="0" smtClean="0"/>
              <a:t>Ф. Н. Емельянова, В. М. Михайлов. О культуре поведения. – Чебоксары: Чувашское книжное издательство, 1991.</a:t>
            </a:r>
          </a:p>
        </p:txBody>
      </p:sp>
    </p:spTree>
    <p:extLst>
      <p:ext uri="{BB962C8B-B14F-4D97-AF65-F5344CB8AC3E}">
        <p14:creationId xmlns:p14="http://schemas.microsoft.com/office/powerpoint/2010/main" val="296551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Цель: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lvl="3" eaLnBrk="1" hangingPunct="1">
              <a:buFontTx/>
              <a:buNone/>
              <a:defRPr/>
            </a:pPr>
            <a:r>
              <a:rPr lang="ru-RU" sz="3200" smtClean="0"/>
              <a:t>Развитие умений у учащихся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 вести себя в соответствии с нравственными нормами,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 правилами поведения,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 правилами этикета.</a:t>
            </a:r>
          </a:p>
          <a:p>
            <a:pPr eaLnBrk="1" hangingPunct="1"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3272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Через общественные связи  и отношения человек познает окружающий мир, формирует свое сознание и самосознание, проявляет и совершенствует способности и нравственные качества, становится личностью.</a:t>
            </a:r>
          </a:p>
        </p:txBody>
      </p:sp>
    </p:spTree>
    <p:extLst>
      <p:ext uri="{BB962C8B-B14F-4D97-AF65-F5344CB8AC3E}">
        <p14:creationId xmlns:p14="http://schemas.microsoft.com/office/powerpoint/2010/main" val="4263370195"/>
      </p:ext>
    </p:extLst>
  </p:cSld>
  <p:clrMapOvr>
    <a:masterClrMapping/>
  </p:clrMapOvr>
  <p:transition advClick="0" advTm="20000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0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Для регулирования взаимоотношений людей в разных сферах труда и быта человечество выработало элементарные правила вежливости. Их называют правилами этикета, культуры поведения. Все они возникли как ответ на потребность людей облегчить,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упорядочить свои контакты, сделать их более приятными, красивыми и полезными. В условности, краткости, экономичности правил этикета – их ценность.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256853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Является ли книга универсальным подарком?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995936" y="2323652"/>
            <a:ext cx="3824873" cy="350897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Да, книгу можно подарить в любом случае;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Книги можно дарить в большинстве случаев, кроме свадьбы, новоселья, важного семейного юбилея;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Является , если это новое, красиво оформленное издание. </a:t>
            </a:r>
          </a:p>
          <a:p>
            <a:pPr eaLnBrk="1" hangingPunct="1"/>
            <a:endParaRPr lang="ru-RU" dirty="0" smtClean="0">
              <a:solidFill>
                <a:schemeClr val="folHlin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85962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83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671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Магазин</a:t>
            </a:r>
            <a:r>
              <a:rPr lang="ru-RU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60350"/>
            <a:ext cx="3440113" cy="4967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2400" smtClean="0"/>
              <a:t>    Обычно весь товар , имеющийся в магазине , выставлен на витринах и снабжен ценниками, поэтому вопросу обращаться к продавцу не нужно. Другое дело размер, качество. Получив ответ поблагодарим. Прежде чем войти в магазин позволим пройти тем, кто из него выходит.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502786"/>
            <a:ext cx="4488499" cy="423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454288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Дверь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4495800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dirty="0" smtClean="0"/>
              <a:t>     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Серьезная проверка вашего отношения к окружающим. Как назвать человека, который каждое утро хлопает дверью подъезда так, что сыплется штукатурка? А того, кто толкает тяжелую дверь в метро и проходит, не заботясь, хватит ли сил удержать ее идущему сзади? А того, кто, имея пару здоровых, крепких рук, все двери открывает исключительно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ударом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ноги?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3733948" cy="375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949477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                     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4495800" cy="55054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Косметика – искусство сделать старого молодым. Так считали древние египтяне. А что делает косметика с молодыми – они умалчивали. Мы не будем делать из этого секрета: юную девушку, злоупотребляющую косметикой и идущую рядом со своим ровесником – юношей, скорее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примут за его маму, чем за подругу.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421246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775320"/>
      </p:ext>
    </p:extLst>
  </p:cSld>
  <p:clrMapOvr>
    <a:masterClrMapping/>
  </p:clrMapOvr>
  <p:transition advClick="0" advTm="15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Можно ли одалживать губную помаду?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43493" y="2323652"/>
            <a:ext cx="3600516" cy="3508977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 в коем случае;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Можно без ограничений;</a:t>
            </a:r>
          </a:p>
          <a:p>
            <a:pPr eaLnBrk="1" hangingPunct="1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Можно, но близким родственникам.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44760"/>
            <a:ext cx="3705052" cy="32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88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720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Немного об этикете</vt:lpstr>
      <vt:lpstr>Цель:</vt:lpstr>
      <vt:lpstr>Через общественные связи  и отношения человек познает окружающий мир, формирует свое сознание и самосознание, проявляет и совершенствует способности и нравственные качества, становится личностью.</vt:lpstr>
      <vt:lpstr>Для регулирования взаимоотношений людей в разных сферах труда и быта человечество выработало элементарные правила вежливости. Их называют правилами этикета, культуры поведения. Все они возникли как ответ на потребность людей облегчить, упорядочить свои контакты, сделать их более приятными, красивыми и полезными. В условности, краткости, экономичности правил этикета – их ценность.</vt:lpstr>
      <vt:lpstr>Является ли книга универсальным подарком?</vt:lpstr>
      <vt:lpstr>Магазин </vt:lpstr>
      <vt:lpstr>Дверь </vt:lpstr>
      <vt:lpstr>                            </vt:lpstr>
      <vt:lpstr>Можно ли одалживать губную помаду?</vt:lpstr>
      <vt:lpstr>Можно ли одалживать расческу?</vt:lpstr>
      <vt:lpstr>Зубочистка </vt:lpstr>
      <vt:lpstr>Можно ли трогать руками музейные экспонаты?</vt:lpstr>
      <vt:lpstr>Находка </vt:lpstr>
      <vt:lpstr>Локти </vt:lpstr>
      <vt:lpstr>Курение </vt:lpstr>
      <vt:lpstr>В театре. 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5</cp:revision>
  <dcterms:created xsi:type="dcterms:W3CDTF">2013-06-06T16:19:22Z</dcterms:created>
  <dcterms:modified xsi:type="dcterms:W3CDTF">2013-06-06T17:54:24Z</dcterms:modified>
</cp:coreProperties>
</file>