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Мастер - 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6C069A"/>
                </a:solidFill>
              </a:rPr>
              <a:t>Роспись по бересте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Учитель изобразительного искусства</a:t>
            </a:r>
          </a:p>
          <a:p>
            <a:pPr algn="ctr">
              <a:buNone/>
            </a:pP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Свежинцева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Надежда Павловна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МОУ «Основная общеобразовательная школа №7»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г.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Ленинск-Кузнецкий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ехнология\Desktop\221CANON\IMG_23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4285935" cy="3214710"/>
          </a:xfrm>
          <a:prstGeom prst="rect">
            <a:avLst/>
          </a:prstGeom>
          <a:noFill/>
        </p:spPr>
      </p:pic>
      <p:pic>
        <p:nvPicPr>
          <p:cNvPr id="8195" name="Picture 3" descr="C:\Users\технология\Desktop\221CANON\IMG_23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4095418" cy="307181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714356"/>
            <a:ext cx="5357850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кистью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ехнология\Desktop\221CANON\IMG_23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928670"/>
            <a:ext cx="635798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4214842" cy="7755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Русские березки</a:t>
            </a:r>
          </a:p>
        </p:txBody>
      </p:sp>
      <p:pic>
        <p:nvPicPr>
          <p:cNvPr id="7171" name="Picture 2" descr="C:\Documents and Settings\Admin\Мои документы\Мариинск\P101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18" y="1285860"/>
            <a:ext cx="5721454" cy="50720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хнология\Desktop\221CANON\IMG_23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357298"/>
            <a:ext cx="6022926" cy="451755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85984" y="642918"/>
            <a:ext cx="5072098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Материалы и инструменты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хнология\Desktop\221CANON\IMG_23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1604" y="1464360"/>
            <a:ext cx="6213764" cy="46592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28860" y="642918"/>
            <a:ext cx="5072098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Выбор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формата работы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хнология\Desktop\221CANON\IMG_23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6381282" cy="478634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71736" y="714356"/>
            <a:ext cx="5072098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Вырезаем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контуру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хнология\Desktop\221CANON\IMG_23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6022926" cy="451755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71736" y="714356"/>
            <a:ext cx="5072098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Подготовить основу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хнология\Desktop\221CANON\IMG_2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4000207" cy="3000396"/>
          </a:xfrm>
          <a:prstGeom prst="rect">
            <a:avLst/>
          </a:prstGeom>
          <a:noFill/>
        </p:spPr>
      </p:pic>
      <p:pic>
        <p:nvPicPr>
          <p:cNvPr id="5123" name="Picture 3" descr="C:\Users\технология\Desktop\221CANON\IMG_2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095450" cy="30718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714356"/>
            <a:ext cx="5357850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Приклеить бересту к основе, положить под пресс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хнология\Desktop\221CANON\IMG_23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714488"/>
            <a:ext cx="6118674" cy="458937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43174" y="714356"/>
            <a:ext cx="5357850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Готовимся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 росписи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ехнология\Desktop\221CANON\IMG_23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237240" cy="467830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43174" y="714356"/>
            <a:ext cx="5357850" cy="775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Намечаем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композицию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51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Мастер - Класс</vt:lpstr>
      <vt:lpstr>Русские березки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Сценогра́фия </dc:title>
  <cp:lastModifiedBy>Дом</cp:lastModifiedBy>
  <cp:revision>11</cp:revision>
  <dcterms:modified xsi:type="dcterms:W3CDTF">2013-01-19T04:32:47Z</dcterms:modified>
</cp:coreProperties>
</file>