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3B5EF-CF5C-4630-A079-44B6DB64020D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73519-16BC-4F2B-AA8B-3013069C9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oksanatomash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772816"/>
            <a:ext cx="674094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</a:rPr>
              <a:t>Осенний парк </a:t>
            </a:r>
            <a:endParaRPr lang="ru-RU" sz="9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45811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ТОМАШ 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ОКСАНА ВАСИЛЬЕВНА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С.ВЫСОКИНИЧИ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ЖУКОВСКИЙ РАЙОН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1124744"/>
            <a:ext cx="5756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Мастер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–класс, урок  рисования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404664"/>
            <a:ext cx="4560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Техника  для начинающих. </a:t>
            </a:r>
            <a:endParaRPr lang="ru-RU" sz="32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  <p:pic>
        <p:nvPicPr>
          <p:cNvPr id="11" name="Picture 2" descr=" Мастер-класс, Урок рисования Рисование и живопись: Осенний парк. Гуашь Праздник осени. Фото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56992"/>
            <a:ext cx="3888432" cy="27817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Мастер-класс, Урок рисования Рисование и живопись: Осенний парк. Гуашь Праздник осени. Фото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64896" cy="604867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067944" y="5877272"/>
            <a:ext cx="4256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Добавляем  серо-синих теней.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 Мастер-класс, Урок рисования Рисование и живопись: Осенний парк. Гуашь Праздник осени. Фото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47006"/>
            <a:ext cx="8064896" cy="604867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5949280"/>
            <a:ext cx="7668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Светло-серой гуашью пройдемся по верхним ветвям.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 Мастер-класс, Урок рисования Рисование и живопись: Осенний парк. Гуашь Праздник осени. Фото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615668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3040" y="4797152"/>
            <a:ext cx="8173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Вот такая аллея в итоге получилась. Ближние деревья более яркие.  Дальние бледные, более тонкие. И, обратите внимание на расположение дальних деревьев. Чем дальше от нас, тем выше на бумаге.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Мастер-класс, Урок рисования Рисование и живопись: Осенний парк. Гуашь Праздник осени. Фото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9004"/>
            <a:ext cx="7992888" cy="59946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4365104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Следующий этап- осенняя листва. Её рисуем щетиной, почти сухой кистью.Промакивающими движениями кончиком кисть. Кисть располагаем перпендикулярно к поверхности листа.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Краска желтая + чуть-чуть зеленой.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Мастер-класс, Урок рисования Рисование и живопись: Осенний парк. Гуашь Праздник осени. Фото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4988"/>
            <a:ext cx="8280920" cy="62106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530120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После того, как были нарисованы деревья можно сразу нарисовать и их отражение на мокром асфальте.А уж потом переходить к листве.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Мастер-класс, Урок рисования Рисование и живопись: Осенний парк. Гуашь Праздник осени. Фото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92888" cy="59946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4869160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После того,как нарисована желтая листва, рисуем этой же краской опавшую листву на дальнем плане. Добавляем  чуть-чуть белой и получившимся светлым желтым рисуем самую дальнюю опавшую листву.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Мастер-класс, Урок рисования Рисование и живопись: Осенний парк. Гуашь Праздник осени. Фото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9004"/>
            <a:ext cx="7992888" cy="59946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515719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Добавляем  оранжевых тонов.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Тонкой щетиной рисуем опавшую листву (продольными мазками). Используем желтую и оранжевую гуашь.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Мастер-класс, Урок рисования Рисование и живопись: Осенний парк. Гуашь Праздник осени. Фото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92888" cy="59946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522920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Далее  рисуем опавшую листву на газонах, под деревьями. Добавляем  в листву на деревьях красных тонов.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Мастер-класс, Урок рисования Рисование и живопись: Осенний парк. Гуашь Праздник осени. Фото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8994"/>
            <a:ext cx="7920880" cy="594066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551723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 красно-коричневых тонов.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На центральной аллее желтым опавшую листву.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 Мастер-класс, Урок рисования Рисование и живопись: Осенний парк. Гуашь Праздник осени. Фото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92888" cy="59946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4869160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Добавляем оранжевых и красных тонов на опавшую листву.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Тёмно серым и серым цветом ещё раз пройдемся по стволам деревьев и под ними.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Серой прерывистой линией обозначаем бордюр газонов.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 Мастер-класс, Урок рисования Рисование и живопись: Осенний парк. Гуашь Праздник осени. Фото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375316" cy="59915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515719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Нам понадобится бумага для акварели, гуашь, две кисти щетина плоская, потолще ( №12) и потоньше ( №3) и тоненькая (№1,2) белка.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 Мастер-класс, Урок рисования Рисование и живопись: Осенний парк. Гуашь Праздник осени. Фото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7006"/>
            <a:ext cx="8064896" cy="604867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558924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Границы серого бордюра подчеркиваем чёрным. Черным прорисовываем ближние деревья.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 Мастер-класс, Урок рисования Рисование и живопись: Осенний парк. Гуашь Праздник осени. Фото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20880" cy="594066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494116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Черным рисую тень на опавшей листве на центральной аллее.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Серым оттеняю передние ветви деревьев.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 Мастер-класс, Урок рисования Рисование и живопись: Осенний парк. Гуашь Праздник осени. Фото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60432" cy="634532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67744" y="6165304"/>
            <a:ext cx="3121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Фрагменты поближе.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 Мастер-класс, Урок рисования Рисование и живопись: Осенний парк. Гуашь Праздник осени. Фото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9004"/>
            <a:ext cx="7992888" cy="5994668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 Мастер-класс, Урок рисования Рисование и живопись: Осенний парк. Гуашь Праздник осени. Фото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2980"/>
            <a:ext cx="8280920" cy="6210692"/>
          </a:xfrm>
          <a:prstGeom prst="rect">
            <a:avLst/>
          </a:prstGeom>
          <a:noFill/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 Мастер-класс, Урок рисования Рисование и живопись: Осенний парк. Гуашь Праздник осени. Фото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63030"/>
            <a:ext cx="7776864" cy="58326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53012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Вот окончательный вариант работы.Сделала небольшие исправления:убрала ближние тени от деревьев и добавила тень от деревьев на боковых дорожках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 Мастер-класс, Урок рисования Рисование и живопись: Осенний парк. Гуашь Праздник осени. Фото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6976"/>
            <a:ext cx="8424936" cy="631870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5445224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Первый этап- это фон. Покрываем  половину листа белой гуашью, а вторую половину - синей.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Мастер-класс, Урок рисования Рисование и живопись: Осенний парк. Гуашь Праздник осени. Фото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0982"/>
            <a:ext cx="8352928" cy="626469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530120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Мокрой кистью, продольными движениями делаем цветовую растяжку (плавный переход от синего к белому).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 Мастер-класс, Урок рисования Рисование и живопись: Осенний парк. Гуашь Праздник осени. Фото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0992"/>
            <a:ext cx="8136904" cy="61026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558924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Больше света (белая и голубая гуашь) в центральную нижнюю часть композиции.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 Мастер-класс, Урок рисования Рисование и живопись: Осенний парк. Гуашь Праздник осени. Фото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626469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566124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 по краям наоборот затеняем  темно синим (синий + чуть-чуть черного).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 Мастер-класс, Урок рисования Рисование и живопись: Осенний парк. Гуашь Праздник осени. Фото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8984"/>
            <a:ext cx="8424936" cy="631870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501317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 дальнем плане рисуем  лесной массив.  Для него используем  серую, белую, синюю гуашь и охру. Тона бледные, потому что деревья далеко от нас и детали неразличимы.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 Мастер-класс, Урок рисования Рисование и живопись: Осенний парк. Гуашь Праздник осени. Фото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0992"/>
            <a:ext cx="8424936" cy="631870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4293096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 помощью простого карандаша и линейки делаем набросок аллеи. Аллея уходит вдаль, поэтому и деревья будут разного размера. Ближние  большие, дальние меньше по мере отдаления от нас. И кроме этого дальние деревья будут выглядеть бледнее(особенно верхние ветви).Поэтому нам понадобится несколько оттенков черно-серо-синего.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 Мастер-класс, Урок рисования Рисование и живопись: Осенний парк. Гуашь Праздник осени. Фото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0982"/>
            <a:ext cx="8352928" cy="626469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5229200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На правой части работы показываем поэтапно, как  рисуем деревья. Черной гуашью тонкой белкой рисуем  деревья на переднем плане. Серой (белая + черная) на дальнем.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07.11.2012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oksanatomash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496</Words>
  <Application>Microsoft Office PowerPoint</Application>
  <PresentationFormat>Экран (4:3)</PresentationFormat>
  <Paragraphs>104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Александор</dc:creator>
  <cp:lastModifiedBy>школа Высокиничи</cp:lastModifiedBy>
  <cp:revision>11</cp:revision>
  <dcterms:created xsi:type="dcterms:W3CDTF">2012-11-05T16:54:26Z</dcterms:created>
  <dcterms:modified xsi:type="dcterms:W3CDTF">2012-11-07T13:09:37Z</dcterms:modified>
</cp:coreProperties>
</file>