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1" r:id="rId9"/>
    <p:sldId id="267" r:id="rId10"/>
    <p:sldId id="272" r:id="rId11"/>
    <p:sldId id="273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60"/>
  </p:normalViewPr>
  <p:slideViewPr>
    <p:cSldViewPr>
      <p:cViewPr varScale="1">
        <p:scale>
          <a:sx n="103" d="100"/>
          <a:sy n="103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EDB706-C7D9-4C2B-98C3-8373F57EC07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116838-4910-4333-90C7-9E5EAC7FF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14054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№15 п. Березайка»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«Гармония жилья с природой. Деревня – деревянный мир».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714884"/>
            <a:ext cx="4052886" cy="135732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программе Б.Н.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№15 п. Березайка»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Павлова Н.С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Со временем избы стали выстраивать фасадом, то есть лицом, к дороге, и получилась «У – ЛИЦА». 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Мои документы\Мои рисунки\26 сентября\PIC_2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242199" cy="448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Деревня – деревянный мир, с дерева начинается, им строится, обогревается, дышит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0_32d83_52c9335a_XL.jpeg"/>
          <p:cNvPicPr>
            <a:picLocks noGrp="1" noChangeAspect="1"/>
          </p:cNvPicPr>
          <p:nvPr>
            <p:ph idx="1"/>
          </p:nvPr>
        </p:nvPicPr>
        <p:blipFill>
          <a:blip r:embed="rId2"/>
          <a:srcRect b="8135"/>
          <a:stretch>
            <a:fillRect/>
          </a:stretch>
        </p:blipFill>
        <p:spPr>
          <a:xfrm>
            <a:off x="1513188" y="1447800"/>
            <a:ext cx="7343174" cy="441009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320"/>
            <a:ext cx="7362084" cy="511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Общий вывод.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:\Мои документы\Мои рисунки\ааааа\PIC_2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677" y="3571876"/>
            <a:ext cx="4872100" cy="31373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00166" y="714356"/>
            <a:ext cx="7286676" cy="278608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русском зодчестве деревянные строения характерны нарядностью и живописностью. Их многообразие связано с самобытностью традиций русского народа. Многие современные строители и сейчас обращаются к богатому наследию древнерусской архитектуры.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9898"/>
            <a:ext cx="6981844" cy="568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97158" cy="39363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: авторские Павлова Н.С., п. Березайка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Бологовского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Тверской области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: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://www.kstrm-hotel.ru/russ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http://www.auto-rostov.ru/inde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http://chaplygin-s.narod.ru/ka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http://artcyclopedia.ru/selo-m…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учащихся с образом традиционного русского дома – избы;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Раскрыть гармоничную связь человека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окружающим миром природы, жилья с природой;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любовь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художественный вкус.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1071546"/>
            <a:ext cx="8115328" cy="50546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навыки индивидуальной творческой деятельности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композиции «Деревня»;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учащихся интерес к историческому наследию нашего края.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Воспитать чувства патриотизма, любви и гордости к русскому народу, к русской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материала о русской деревенской избе.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архитектурными элементами деревянной избы и декоративным убранством русских изб.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архитектуры деревянных построек современной деревни.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86847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Гармония ( от греч. -  связь, созвучие, соразмерность) – архитектуре.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 В изобразительных искусствах, в природе – стройная согласованность и соразмерное сочетание всех элементов.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</a:rPr>
              <a:t> </a:t>
            </a:r>
            <a:endParaRPr lang="ru-RU" sz="3100" dirty="0">
              <a:effectLst/>
            </a:endParaRPr>
          </a:p>
        </p:txBody>
      </p:sp>
      <p:pic>
        <p:nvPicPr>
          <p:cNvPr id="7" name="Содержимое 6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498" y="2571750"/>
            <a:ext cx="5444773" cy="38476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001056" cy="17145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Изба – русский срубной жилой дом. Главное место в них занимают плети, поэтому называют дома избами ( от слов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истьба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истопа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- теплое место</a:t>
            </a:r>
            <a:r>
              <a:rPr lang="ru-RU" sz="3600" dirty="0" smtClean="0"/>
              <a:t>). </a:t>
            </a:r>
            <a:endParaRPr lang="ru-RU" sz="3600" dirty="0"/>
          </a:p>
        </p:txBody>
      </p:sp>
      <p:pic>
        <p:nvPicPr>
          <p:cNvPr id="5" name="Picture 2" descr="H:\Мои документы\Мои рисунки\12 а января\PIC_2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84788"/>
            <a:ext cx="5214974" cy="417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Из какого материала строили и строят избы? 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Россия - страна леса. Из дерева мастерилось и строилось буквально всё: домашняя утварь, орудия труда, избы и даже целые города. Всё это создавалось преимущественно топором.</a:t>
            </a:r>
          </a:p>
          <a:p>
            <a:endParaRPr lang="ru-RU" dirty="0"/>
          </a:p>
        </p:txBody>
      </p:sp>
      <p:pic>
        <p:nvPicPr>
          <p:cNvPr id="6" name="Содержимое 5" descr="изб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160"/>
          <a:stretch>
            <a:fillRect/>
          </a:stretch>
        </p:blipFill>
        <p:spPr>
          <a:xfrm>
            <a:off x="5253333" y="2484436"/>
            <a:ext cx="3681117" cy="33734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3"/>
            <a:ext cx="76438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Удивительна красота деревянного зодчества. Но искусство это не долговечно, хотя есть ещё такие уголки в России, где сохранились построенные из дерева дома, дворовые постройки (амбары, сараи, бани и др.),культовые сооружения (церкви и часовни).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92_228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3000372"/>
            <a:ext cx="4797590" cy="33679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«Фасад – лицо избы, окна – её глаза».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PIC_26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14" r="11848" b="10879"/>
          <a:stretch>
            <a:fillRect/>
          </a:stretch>
        </p:blipFill>
        <p:spPr>
          <a:xfrm>
            <a:off x="5357818" y="2484437"/>
            <a:ext cx="3143272" cy="2444761"/>
          </a:xfrm>
        </p:spPr>
      </p:pic>
      <p:pic>
        <p:nvPicPr>
          <p:cNvPr id="11" name="Picture 4" descr="21C2FCF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grayscl/>
          </a:blip>
          <a:srcRect l="3277" t="5660" r="3334" b="5660"/>
          <a:stretch>
            <a:fillRect/>
          </a:stretch>
        </p:blipFill>
        <p:spPr bwMode="auto">
          <a:xfrm>
            <a:off x="1142976" y="2071678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232</TotalTime>
  <Words>351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Муниципальное бюджетное общеобразовательное учреждение «Средняя общеобразовательная школа №15 п. Березайка»    «Гармония жилья с природой. Деревня – деревянный мир».</vt:lpstr>
      <vt:lpstr>     Цель:   .  </vt:lpstr>
      <vt:lpstr>Задачи:</vt:lpstr>
      <vt:lpstr>Ход  работы:</vt:lpstr>
      <vt:lpstr> Гармония ( от греч. -  связь, созвучие, соразмерность) – архитектуре.  В изобразительных искусствах, в природе – стройная согласованность и соразмерное сочетание всех элементов.  </vt:lpstr>
      <vt:lpstr>Изба – русский срубной жилой дом. Главное место в них занимают плети, поэтому называют дома избами ( от слов «истьба», «истопа» - теплое место). </vt:lpstr>
      <vt:lpstr>Из какого материала строили и строят избы?  </vt:lpstr>
      <vt:lpstr>Слайд 8</vt:lpstr>
      <vt:lpstr>«Фасад – лицо избы, окна – её глаза». </vt:lpstr>
      <vt:lpstr>  Со временем избы стали выстраивать фасадом, то есть лицом, к дороге, и получилась «У – ЛИЦА». </vt:lpstr>
      <vt:lpstr>Деревня – деревянный мир, с дерева начинается, им строится, обогревается, дышит. </vt:lpstr>
      <vt:lpstr>Общий вывод.</vt:lpstr>
      <vt:lpstr>Список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«Гармония жилья с природой. Деревня – деревянный мир».</dc:title>
  <dc:creator>Admin</dc:creator>
  <cp:lastModifiedBy>Admin</cp:lastModifiedBy>
  <cp:revision>27</cp:revision>
  <dcterms:created xsi:type="dcterms:W3CDTF">2010-08-04T07:33:34Z</dcterms:created>
  <dcterms:modified xsi:type="dcterms:W3CDTF">2013-01-20T13:37:07Z</dcterms:modified>
</cp:coreProperties>
</file>