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66" r:id="rId5"/>
    <p:sldId id="267" r:id="rId6"/>
    <p:sldId id="259" r:id="rId7"/>
    <p:sldId id="260" r:id="rId8"/>
    <p:sldId id="262" r:id="rId9"/>
    <p:sldId id="261" r:id="rId10"/>
    <p:sldId id="264" r:id="rId11"/>
    <p:sldId id="271" r:id="rId12"/>
    <p:sldId id="272" r:id="rId13"/>
    <p:sldId id="265" r:id="rId14"/>
    <p:sldId id="269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A50021"/>
    <a:srgbClr val="FFFF00"/>
    <a:srgbClr val="800000"/>
    <a:srgbClr val="660066"/>
    <a:srgbClr val="3E1B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CED2-568F-484C-8EB4-4A3C8BD684F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5873-A78C-44A2-8E5F-D69D41B18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CED2-568F-484C-8EB4-4A3C8BD684F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5873-A78C-44A2-8E5F-D69D41B18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CED2-568F-484C-8EB4-4A3C8BD684F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5873-A78C-44A2-8E5F-D69D41B18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CED2-568F-484C-8EB4-4A3C8BD684F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5873-A78C-44A2-8E5F-D69D41B18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CED2-568F-484C-8EB4-4A3C8BD684F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5873-A78C-44A2-8E5F-D69D41B18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CED2-568F-484C-8EB4-4A3C8BD684F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5873-A78C-44A2-8E5F-D69D41B18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CED2-568F-484C-8EB4-4A3C8BD684F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5873-A78C-44A2-8E5F-D69D41B18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CED2-568F-484C-8EB4-4A3C8BD684F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5873-A78C-44A2-8E5F-D69D41B18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CED2-568F-484C-8EB4-4A3C8BD684F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5873-A78C-44A2-8E5F-D69D41B18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CED2-568F-484C-8EB4-4A3C8BD684F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5873-A78C-44A2-8E5F-D69D41B18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CED2-568F-484C-8EB4-4A3C8BD684F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5873-A78C-44A2-8E5F-D69D41B18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F5CED2-568F-484C-8EB4-4A3C8BD684F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125873-A78C-44A2-8E5F-D69D41B18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429133"/>
            <a:ext cx="6696744" cy="192882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Arial Black" pitchFamily="34" charset="0"/>
                <a:cs typeface="Times New Roman" pitchFamily="18" charset="0"/>
              </a:rPr>
              <a:t>   </a:t>
            </a:r>
          </a:p>
          <a:p>
            <a:pPr algn="ctr"/>
            <a:r>
              <a:rPr lang="ru-RU" sz="2400" b="1" dirty="0">
                <a:solidFill>
                  <a:srgbClr val="000066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66"/>
                </a:solidFill>
                <a:latin typeface="Arial Black" pitchFamily="34" charset="0"/>
                <a:cs typeface="Times New Roman" pitchFamily="18" charset="0"/>
              </a:rPr>
              <a:t>Презентацию  подготовила: </a:t>
            </a:r>
          </a:p>
          <a:p>
            <a:pPr algn="ctr"/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rgbClr val="000066"/>
                </a:solidFill>
                <a:latin typeface="Arial Black" pitchFamily="34" charset="0"/>
                <a:cs typeface="Times New Roman" pitchFamily="18" charset="0"/>
              </a:rPr>
              <a:t>Базанова</a:t>
            </a:r>
            <a:r>
              <a:rPr lang="ru-RU" sz="2400" dirty="0" smtClean="0">
                <a:solidFill>
                  <a:srgbClr val="000066"/>
                </a:solidFill>
                <a:latin typeface="Arial Black" pitchFamily="34" charset="0"/>
                <a:cs typeface="Times New Roman" pitchFamily="18" charset="0"/>
              </a:rPr>
              <a:t>  Елена  Михайловна</a:t>
            </a:r>
            <a:endParaRPr lang="ru-RU" sz="2400" b="1" dirty="0">
              <a:solidFill>
                <a:srgbClr val="000066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844825"/>
            <a:ext cx="66247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Arial Black" pitchFamily="34" charset="0"/>
              </a:rPr>
              <a:t>О чём рассказывают </a:t>
            </a:r>
          </a:p>
          <a:p>
            <a:pPr algn="ctr"/>
            <a:r>
              <a:rPr lang="ru-RU" sz="5400" dirty="0" smtClean="0">
                <a:solidFill>
                  <a:srgbClr val="C00000"/>
                </a:solidFill>
                <a:latin typeface="Arial Black" pitchFamily="34" charset="0"/>
              </a:rPr>
              <a:t>нам гербы</a:t>
            </a:r>
            <a:endParaRPr lang="ru-RU" sz="5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44" y="571480"/>
            <a:ext cx="1584176" cy="193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70" y="558915"/>
            <a:ext cx="1608826" cy="201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174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857232"/>
            <a:ext cx="5760640" cy="5795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71736" y="214290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Элементы  герба</a:t>
            </a:r>
            <a:endParaRPr lang="ru-RU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22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282" y="214290"/>
            <a:ext cx="8501122" cy="30003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средневековье гербы были и у ремесленников. В гербах гильдий ремесленников, как правило, изображались профессиональные инструменты и принадлежности. Не трудно распознать гербы ткачей, портных, мельников, перчаточников.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byurger.bos.ru/files/images/a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786322"/>
            <a:ext cx="5987578" cy="1785950"/>
          </a:xfrm>
          <a:prstGeom prst="rect">
            <a:avLst/>
          </a:prstGeom>
          <a:noFill/>
        </p:spPr>
      </p:pic>
      <p:pic>
        <p:nvPicPr>
          <p:cNvPr id="26626" name="Picture 2" descr="http://byurger.bos.ru/files/images/a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809572"/>
            <a:ext cx="5929354" cy="1748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42844" y="357166"/>
            <a:ext cx="8572560" cy="41434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современном мире корпоративная геральдика не утратила свою актуальность и популярность. Собственные гербы имеют как мелкие предприятия (мастерские, кафе, гостиницы и т.д.), так и крупнейшие концерны. Учебным заведениям также считается престижным иметь свой герб, причем, независимо от уровня, - от Гарвардского университета до обычной городской средней школы.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7658" name="Picture 10" descr="http://schuz1970.mskobr.ru/images/cms/thumbs/e53ecd93140cc21c1c7ebc03aaffa9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7579" y="4357694"/>
            <a:ext cx="3196421" cy="20682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s://encrypted-tbn0.gstatic.com/images?q=tbn:ANd9GcQX8iSqX2yudZ-y1if2WodV8SC12AZsidtHj0WqvRkIbmEr3qpx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4357694"/>
            <a:ext cx="1937436" cy="2071701"/>
          </a:xfrm>
          <a:prstGeom prst="rect">
            <a:avLst/>
          </a:prstGeom>
          <a:noFill/>
        </p:spPr>
      </p:pic>
      <p:pic>
        <p:nvPicPr>
          <p:cNvPr id="5124" name="Picture 4" descr="http://mario.tomsk.fm/ximg/126280394447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429132"/>
            <a:ext cx="1838578" cy="2165870"/>
          </a:xfrm>
          <a:prstGeom prst="rect">
            <a:avLst/>
          </a:prstGeom>
          <a:noFill/>
        </p:spPr>
      </p:pic>
      <p:pic>
        <p:nvPicPr>
          <p:cNvPr id="5126" name="Picture 6" descr="http://fc-progress.ucoz.ru/_ph/5/2/940795778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4286256"/>
            <a:ext cx="1714512" cy="2139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5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5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60032" y="857232"/>
            <a:ext cx="410445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Двуглавый орел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–главная фигура герба. Он символизирует силу державы.</a:t>
            </a:r>
          </a:p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Скипетр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это символ власти.</a:t>
            </a:r>
          </a:p>
          <a:p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Держава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-символ могущества страны.</a:t>
            </a:r>
          </a:p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Воин-победитель</a:t>
            </a:r>
            <a:endParaRPr lang="ru-RU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символизирует защиту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государства.</a:t>
            </a:r>
          </a:p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Корона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символ законности.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88" y="214290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Герб России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AutoShape 2" descr="data:image/jpeg;base64,/9j/4AAQSkZJRgABAQAAAQABAAD/2wCEAAkGBhIQEBUTExQTFRUVGB8XGBMXGRoVGhkYFB0YGhUcGiIYHSYeHRslHBkZIDIhJCcqLCwsFx4xNTAqNSk3LCoBCQoKDgwOGg8PGjUiHiQ1Li4sLDQpNTUrLjQ1LzQtMywrLy81KSwuNSk0LC4vNC0pKS01Mi40MCw0MiwqNiksMf/AABEIAL0AoAMBIgACEQEDEQH/xAAcAAEAAgMBAQEAAAAAAAAAAAAABQYBBAcDAgj/xABAEAACAgEDAgQDBAcHAwQDAAABAgMRAAQSIQUxEyJBUQYyYUJxgZEHFBcjVKHRM1JiorHB8CRygmPS4fEVQ0T/xAAbAQEAAgMBAQAAAAAAAAAAAAAAAwUCBAYBB//EADQRAAEDAgIIBAYCAgMAAAAAAAEAAhEDIQQxBRJBUWFxgfATkaGxFDJTksHRIuEjQhVS8f/aAAwDAQACEQMRAD8AouMYygX11MYxhExjGETGMYRMYxhExjGETGMYRMYxhExjGETMr3GYzK9xhFjGMYRMYxhExjBNYQmExjGETPTTxB3VSwQMwG481ZAzzyXl6XLpNku8CQOtKADTblsHd38u49vs+uRveG2m5y7uq/H4xmHpkEwSDCinQBiAwYA1uHAP5/l+GfOS0HSJNUjT+IviMzMVIoMSSRtrt5SvoeT+UQjWAR656x4dIm4zTAYxmIpgAy4ASs4xjM1YJjAN4wgMpjGMImZXuMxmV7jCLGMYwiZjeLrM5Z/h/oI1mjmRDUqEMPYtb8H61t59q9+Ya1ZtFus7Ky0sbivhmtdEyYPJVuKIuQqiyeBkrpJv1J23Rh3ZaUsOFBsGgTwx9yDx6c3kVppSsgF+Gwv5geGUgFSB2YH/AEyf+LpxPHDLZ3EGMv6SBftD6qTtJ9dw9swqkl7WEfxKr8VW8bENpTLDmAMzEi/lkVG9Y0Kw7KCqzrvKrYADAHsSdvpVe7e2aaKu1rB3+XYNshLXu3bdvl4FHkZsdX6r4svjbaFg7e4BU3X/AG+l+w5rN6bUxySrNuYEfZ2kcD3vsT/yrwHPawa097Pwq6riamFoU6e2ZMzaDlyUKD94/kQf9jlhn6tFMiCRiQOTGKB3BaoH0F1VDkEg9sidVqVnmZrCj3Iq678Hm/x/HPSPqSRH/pv/ACkanLEccAilHrx7+mKjNeDF/bqtjFH/AJFrG0h/PM7gO4spOLrUUMREbEWPKnF7iOOebF3yRxQA75XEWgAPuA/0zfk6ikp/6kn/AASLSbSeOQKDD7x3974+NHq1gmDWGHIsAnv9ByP+c4ps8MGBf36rzCO/45r21fn2biOfmvCRBtSgd9NvG2S1AK7Sb8tEE9hxWbvStCsiyNQZo1LhWsghRfABG77RN38q9r52YNVHFI0u5jfJG0+tny+//wBd6zS6L1QROZasEHyjgEtfH/aP9DxeHOe5h1e+H4UFHE1MVQqU9syIm8nLktrWS/rrqUjCOq+cqvDAUFNA8t9aH3cZFSRMrFWFFTRH1HfLD8J6gaeGWW/PxFv9IwQCpNdt7WoP+D65ASFnk2r+8c1W0EWzEgKLrnj+eKJIc5g+Vvff6Vhha3g4h1GYYMgRkYk388yvLeLr1/5f+o/MZnLP8T9DXR6WBGNyMSxrsGtK+7jxP5+3FYzOjWbWbrtyurHBYo4lrnREGByTMr3GYzK9xky3VjGMYRfUaBiARdmq9z9kce5ofjlt6fpW6Xqbkc/q0w2jUL2Td8jm+FF1yePl3el1npvTxPKIywXdxyAbJr3I9Lzo+nTUx6Yw6hEcAVvYbo3U8FZasqCPt9h3Irg1ePrasMmQcxt5jiFy2l6v+bVBOQBGzeD693VX+L+mli89ASR0uqQCgCfkmX/03A781Xfg5XZ9c8oQMQVRAqV6Dk/j3y6dS0+zTtTSL4SUN3ndYiQWjko/vY6A2yC69SbN134i6B4dPDckUih/KQWQtZ5APKmmpl48rDjgZlg6zdUMd079uFr5nHR+Oa0inW/1ktO7gpfofQ9B+rxyaiVRJJbKWcKqbDQ8tjcL73Y4I4yZ6XO5YmXWOqrt2KhRo3UA0yuVa19/XyXffKH+vQqn7uCmPeRn8U16+GpCoG9i1/f654R6p1dnRipbuvdSTxZB9eByKuh7ADx+DfV1tZxvlMGOWcd5LyvgcTWqawBO259LE+66N8Q75I2AkZDyAvAvj/CLYetqRxfqM5rLGY22N8w78gn7zXa/rWXrofU11URDDzLW4Dmq5DAc2pG7tyCtc+Woz4q0qspZfmhYofrGSQL+qMCt+oN+1w4J5oO8Fw7/ALWOBrPwuI8N9psVWIYjK3hpe/uKoHj1F96+l50r4f3xxqGkLmgCvBri/tDyj1tiePrld+FNIqKGPzTMF/7Y1aqHHd24J/upxyDm/wBd6sunjCqCGYWqni93JZh9kUV4NknjimtjHGu/wWjvascbWfisRqMvFgpDqUzBwY9Y5Q2HWQokaKaBZmCqQtdh38132yD+IOh6HwHl00oLxkF9rhlfxWo+Wzt5ugtDmufSrS6h3YOzMSvYcAD0tRRF0TRIPf17ZsNroWS5IBvHaRX8Lj03qAyk+5Urfv65NTwb6RaWuyziBPPKVJQwOJo1NYgjbY+lyPdeMWsaNXAICutN9wIP+2Wf4S6YY9k3l8aYEaZSNwAr95O4H2FBFdrur8wyK+H/AIf8QM8xMaRKWG4gM7KAR9yi1JJ48wHPIy0dPhDQiy7eKg3D5XeIElIxf9lCATuY1u5rgYxlZuqWN69+/C1rke6QxzXEso/7QXHfwUf1DRv1TUl0YjSwjb+sNdOF+dlqt188jjvXfKiyUSKqiRXsfUD6A2PwzqOtXUzQCGBVUN3kA2oqjssd0WFfb9e4FHjmuv0IhlaMMGC8cACiL9ieKrPNH1tYFmQGQ28zxKy0RV/zapJyMDZvJ9PxuWvjGMtF1KYxjCLb6TpUkl2ySMl1tZSFr5txNoxJ+WgK43Z01GkREjlnDOP7OZSI3btXD/u5frX5DOY9NhhaSpiQvHrS+u66IN9qO4AUb78dL0ejCQgQySSxn7Fo6/8AkJ2Lfk4yj0pGs2fa3n+Nq4/Sk/EHPr+OHsorVossyr4TyMlhljQqpViha1fzRtwptDtN/UY6joIYAmwDwkbyq/2eQWRS1FboXG/egVN8H1iVhrFCFdM1fMyOqyhfshGcqKvup9rI4v318jCeKow0u7iyUUrxv7l19jQP4Zqa5DmgG0TE9j9BVMZqvfFXw5HzqNL8hXeyDkFftPH932k7jvlUzrHVutJpNPJKdjl22KgoguQeG2mu12aBoc3nLeldFk1DCGIBjtohjtsdv+feMs9H13OpE1Mm7T3s3rptHYpzKLjU+URB57Nv9La+H5pBqB4Rptjf6cfzANf4T7ZcNfp43BYeYPHNJ3PMczKV/EMtj2C5C9N6tDAGSUKrq5QrFEq1Vo7Fr8zEAgcCge3t7j4tgMYXawtWXtwisGBQc+20X9CcjxDalSprNbl6qqxQr4iqaopm+Vjs25KU02njjW+3hRxSV/ghY/6k7r9Qxym/EEkh1UgkJJ8tX6gIoYj73DH/AMh75PN8Vw7apzSha2/2ka+GAjWf7ocX9Qc1eo9TjnVY4wruzLGBLEpsnbGkitfkNUDYPb8/cM2pTeXObn6ZfpMK2th6oqGmYGdj7wq5lt+FfhuMD9Z1YpFXesbcAA/Kz/U/ZT8T6DKv1Xo8mnYwSAKdnoboGx3zq3T+tR6uGKYbVKttZGIAD0LA3cfcaJo8Vmeka7m0h4eTsyPTz3q10jinPotNP5TMnlaNn9qE6X02GZX8QAxyMSyRmw5skKdtl6s1GnC2bJPbOiiEcrgRPG70AJELKAC5XaqeZ25Y7nO3j6HNvpbMZpbjCy7/ADVboo52DhkXtzRP4ZruXbWMr7dSdvLqjMsV15CisFN97Zr4PfmqwuJc4E2ie9n7ELmYyUnIzyRtHFOFb/8AZMxEjrXe9n7uP7v5ZzLqmljjk2xu7gXuZiDZ421SKQfmsG/s/XOla7Rq8JE8kkUY+xaIv4CBg35sc5n1GKJZKhJ2cjvY7+WrJPa78xB4r67mi4l0e1vP8bFb6Ln4gZ9Pzw91r4xjLtdemMYwi9tIyBwXFr6j8uf/AIN/ce2dJ6PqoJoQNLAyD+8YlYH7i7AH77OczigDsFZwgPBZroccXXIH19MunR9L+8hKzeaUbRtKTCJySdRTHytu2KtAVaf4TlXpFjXNBm45x1HfsuV0yQKwABmOnRe/VGVSsjGOURk3GypXPFnwQwsexPFnJDrEZpD4aoeGOxzYUUWK7SvIB70R9c+NZ4bM0aO03h0HJt1DHsrFatz6RR7e/JAORug6g0Im2IrIXCeIfMdyljIECim2WLqkDUBfNVjQXAEZjpn5c8rhUZspjXaSLXado38QIrgo9EPG1GjT2x71z826gK5yF6X8CmGYSSaklEY34aNG3l5pmLcLXevT1GSs0EMviyI9rDTMQSCdvmo9iSAvc9zI3tmZegSlhG80x8QN4lNW9VMCn04oO9VX1usxp1XU2lgfqg7COF+7Kdtao1pa02Oe5c51y/vpR2/eOOTurzt3Pr9+X/4d00c+t8eCSGTbHGTC8PCgBY5drEgKwNncbvdlX6B8Lya3UzJccXhmR5G7qgViDQHcXk/8O9Im6Z4etlN6eVjCyxhnYxMGIl7bqtQQKvzdgeM73BGkKH8mnW37I73KbShrPcwMqANDANW+tJHKDIjMr7+F/go9T1E086+BErkMq2NzgeeiewFg36/nlc6r8Pto+orASWAmTY3KkoZAFsgAbq7leL9uw6x0LpJj080FTbleRHdCp3oxYo1FvnKHuB3vg0K5T1zrOo1eohWTYzxskaOw+YFwUMnNEm/YcemQ4qm1tI796zwGLr1qj2l38Q0iJtAFo6+6ltf8BmWYyJqSEkawJEaR6bnhg3KgEUT24u8ndFBFotOkamTwySWYWXkJAJao6Ye3HaqIzxXoUoZkSaYGNRs817FYzADtzYSK919uKs3lNPBF4TtJSy2UeyzU1tQ7myGBsdjH9c4ipWdUAY5+sBsA4frntWs6tUc0NcbDK9lnpMZCOxjVyLbzsTuBsi7LckdjQB980OlkEs48OLxGsRqqEWOOPGoWe1KSDQOeGt1zz+AXRVQMyb1O23YqYwwYbV315QbQkkWDVyWg2KyxO7Q+J8h5RWI7hC1+YesUoYjmiQMyc0taScz1y8+eSgF199a1enhirVQM4P2hEFH4lGYD8xnNtSVLnYCF9ATf3n6fcP5dsunxn1XWaYiFpI5InHzeGA180Go1fBIoeh496Mq0Kyz0bT1aevOe428rQul0PQN6pyyF/cftZxjMr3y0XQrGMYwiZt6XUyeG8SMQWFrRAO9bIo1YvngEWT6+upmVYgggkEGwR3BHYj65i5sha2Kw4xFMsOew7irrF8QxyxQ6PSjwd1K01AbFNBil/aN1Z9/XJbWdOhaaPRxgFFTdIq8hYIqKxffI9Fv7wFHjtQupRbHSWPyrIPEWuNp7Oor2axXoCM+dB1maCQyo3nYUSebHP9T+eVTsFI1qRjM3/wC28nh79Vzx0W57A+lcRkc5m42Cyu2m6cNRqZ4XAPhxxK4UlQXmd2n7HkBeB7AjKpJ1OY6sKJZDUpiQg8hXfavpzXlPPJrNGDXzB2KO++Q+auSxN+lHnk9s2+jdElbUJ4h/V/DkDEycMdhvy2DyT6mqPPcZK2gKOs55BEWHSD58FicJTwrX+MRJFhN5/revXRdbfQtq1S7k3xWTdL4h3X7mhX4509finTxhdF4hkbSxt4kigjc8a7CiAEFjye393OQyz+Bqy4TeI5y2w2Nyq5avN7iu/vmm/VWBlYRSbmO6NywQrRJskHg135rLzD1XBghRY6hRcwPc12QMgSCYAz3ADfmV0j4c/SJIJo47AGoUI7FfklICI6k91urB9icrGp6tNLFFppHLN46AoFVTH4ZCAAgcsS7X9UX3ym9U12pncMwTcQb2DZuahZccDdyDxXe8mYNU2p1kbNGyb3TeLsbrBlYbDvNkFrFHk1WZ13OFMku75KHDDDmXMpkCDeJEidsWz2RkJUppupTDW7DLJTTrE5vkqsgQ37WL7ci8tEvThptRBAgA3xSeGrEkb9O6tH3PAZaHtV5UOrdFlTUP4ZOo3yFg0fLDcSfMAByD6jufvzVk6nMZFdnffH8pI2le3FUCOw785QPoeNBYREXHS3lxW4MJTxQZ4JAIbcbZ72roWj6fCJpdFJQQrcanjdBJZEf3xve32Br3yI1PxFEIJtHq18UqSqy0POF4Vj7OK7/TKvr+tTTSiV384FAjih/z/TNN3JNkkk82fW+xzCngDM1DuPIjaDx72KWjokkgVTEjIG/6yWf1h2Vd7FiALs3zX8z3/PPnGMteS6OnTbTbqtEBMyvcZjMr3GFmsYxjCJjGMIpCHUo2lkjkNNH+9iNE/SZL9AQFIHHKnI/PfQa0QSpKVVxG27a3INf7juPqBkh1L4a1CSyVGCoHi+QrtVXtgq9rIF+Vb4H5wazaboJib5+ceh5lVfjjDYhzHmGuuOeRHXNbXwaaklYfMsR2kdxbKDt+pur+uWXWarazGORnZfKiqiEbBQJBIr12/NuNcZztNVIiSLE23xe9AWSPlpq3CjRoEc50Hpsms1SySCBYvNuiZ/KCKal58wpijE7a8vrlbjqWq/xXRHE8t/XJUmlaNQVjUORyvwjgoH4i1um8WmiEskdKxDEAUR4gvjewo8sO/AoZ76b4b088RaMEXG3hPZ5eNm4IJokqFDWOCRXfIT4oK/rTlVKWxLqSCrM5sMh9Fa93J+16Vkx0zUDRxA+KrqwLuY2EgSiVcoR8xS0Zit8og7nmVzXNos8MkHdPYWFZrKNKnUpuIcdk+tuK9dT8M6bTpcik7UXxXs8O7chQOO1qKHcG+15rfDWs05k2rF4cr2qncSGPOwWfkY/QVfBsZ99S1I1cLHeqKCHi8RhGGU2q7y3AZwN6lqss4uwcgei61IZfFdTKVIMSWFAkHA3GrIuj+GespvqUnB5Jdun03fhKTGVqL6jiS7du4nhyV70uq3MPEkZGe1cFEA2UaawO3YWDuFi8rPxmwM6NRDtEC99yQzgX9aFX9Mn+r63V6MQSmFJE58SRfMADsI7c91dtxG0bh2yhNqnkSISNv8NaU0L57+YDc3vyT3yLBUSXeKIjKx57umfBZ6Ko1HVhUbkM78I471udL6JNqiwiUeQbmduFX1F8Gya7AHN/W9Nn1BYoquIIY2cKEVv3niAkBALA8Mmu49Bkh8LJOYSuneYqW/eqqRBdzAbvMybr20B5skdL07WRMXjEsZdVVigiksR3sreG7b5O3uMzq4lzahu2RlPrO24yhYYrHVfivEAjVJAt0VCBxn3MVLEqSVPINBe/J4AAAu64HFZ8ZaBdfTfrsDoiRKZle4zGZXuM9WaxjGMImMYwi+kfaQxUOAQdh7NXNH6Ht/XLVp9XveFkmdkh5rgneoEcZoVJbIWTzAAkL9bqee+i1rROGUkc8j0Pb+Y9D6H2zXr0fEFs1T6UwBxA12fMNm9TnV/iaPd/0kcUdg7pxEqO+6ja9yo79+efTNSPTa+QLIhllE11tYt5gSCGs0vAB54o/TIaqHHp2Hb7s6F0iaHS6eOFWLNqE3lgxPlpRKw9FoMwAFfKTybrVrxhmAU2yeN/M8M1pYsNwbKeo0Sc5E7MvXZ/7A6npMWnjWXVbppH/s4wSVYpXauWWyBZ4b0Ug8ysnT22xxS0ZtQ1uB8scWmBcRoBwFD0p/vU1k0M9eo6p9Rqjvi8BtIXMUp7MAfKArKVewobg8WfbPXTkN1WdboQadkQWTxS/wA/MTeaTqry2XZgF36iLbQeJ6KqLteSbwL+wjcBK1f/AMe1SRxf22nPlBFrLDqPOI2B4ZdwZR6ihyN2REXQoNXEz6cGN0I3xMbVS17Sb5VSQQGHAINgVxY9U4XqmnWz+/gEbVxXlJB+8FARmp0nUvp9TSQic6so00im1VHLMwYBQibQ7EgklhXqcMqva2W5wHD8zs2EjdylA80zLbTf9gjaoEr1CENIWmiEVA7mPzMa2qDatxZ9RQzSfqu8gzQwSm7LbWgdvvaBl/mD2y49W1MWq07xOzK+mjDkliDyp8Nj6NdKCDZ8wPBygZYYVwqglzYcN1vXO+audHNp4oPL2iRGQj25K1nrunWNW0kj6UhCkkO0uXB9QxB3PyaYspW7NjjNDqPxDdrDcabdsaqTGIlavEUBWpt1KOe23gCzkHjJW4Sm0znz/eZ6za29bVPRFBr9ckngckxjGbSt0zK9xmMyvcYRYxn06EEg9waP4Z84RMYxhExjGETPbSat4nSRGO5Da3yBfcV7H2+pzxxnhAIgqOpSZVEPEqzH42eWRBOgMC8GCPyA8ggnnzVXykgUTm+vX9I+uSaPxkLgpMzBaZdtDgWd3ayPY5SsZpuwNI/LaxFsrqsq6IovnUlp9Ou31V2PxFpF1kksvjMVGyJlC0F20eLBDd6J9D6ZHL8bSRSOIUAgb5YJPOFNkkjny2T8otQAKytYw3A0hnewF8rJS0RRZ88u9um31Xtq9W8rs7sSzm2rgHmwK9hQofQZ44xm4AAICs6dJlMQwQmMYz1SJjGMImZXuMxn0g5H34RWb9Ivw62j10nH7uUmSM+lMbYfgTX3VlXz9MfEHw7BroTFMtjurDhlPup9P985N1n9DmrjYmBkmT052OPvB4/I/lm5Ww7gZbcLnNG6ZovphlY6rha+R6qgYyxn9HfUv4WT81/rmP2edR/hZP8AL/XNbw37j5K6+Mw/1G/cFXcZYv2edR/hZP8AL/XM/s76l/Cyfmv9ceG/cfJPjMP9Rv3BVzGWP9nXUv4WT81/92P2d9R/hZPzX+uPDfuPknxmH+o37gq5jJfW/COthFyaeUD32lvz23WRGYkEZqZlRlQSwg8imMZJaD4a1U4BiglcHswU0fuJ4OACcl697WCXGAo3GWMfo86j/Cyf5f64/Z11L+Fk/Nf65l4b9x8lB8Zh/qN+4KuYyx/s76l/Cyfmv9cx+zzqP8LJ/l/rjw37j5J8Zh/qN+4Ku4yxfs86j/Cyf5f65kfo76if/wCWT81/rjw37j5J8Zh/qN+4KuZZfgD4abW6xBX7uMh5D6bQbC/exFfnlj6H+hedzeqkWJf7qHe5/Gto/nnVOjdDg0cQigQIvc+7H3Y9yfqc2aOGcTLrBUmkdN0mMLKB1nHbsH76LfxjGWa4ZMYxhExjGETGMYRM5/8ApL+A454H1MKKs0Y3NtFeIo+a6+1XN50DPl0DAgiwRRHuD3zB7A8QVs4XEvw1QVGHL14Llf6KvgWOSP8AW9QivuNRIwsAL3Yg8Gz2+6/XjqoFZo9C0Ag0sMSmwkarZ9aA5zfzGkwMaAFLj8U/E1nPcbbOATGMZKtFMYxhExjGETGMYR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data:image/jpeg;base64,/9j/4AAQSkZJRgABAQAAAQABAAD/2wCEAAkGBhIQEBUTExQTFRUVGB8XGBMXGRoVGhkYFB0YGhUcGiIYHSYeHRslHBkZIDIhJCcqLCwsFx4xNTAqNSk3LCoBCQoKDgwOGg8PGjUiHiQ1Li4sLDQpNTUrLjQ1LzQtMywrLy81KSwuNSk0LC4vNC0pKS01Mi40MCw0MiwqNiksMf/AABEIAL0AoAMBIgACEQEDEQH/xAAcAAEAAgMBAQEAAAAAAAAAAAAABQYBBAcDAgj/xABAEAACAgEDAgQDBAcHAwQDAAABAgMRAAQSIQUxEyJBUQYyYUJxgZEHFBcjVKHRM1JiorHB8CRygmPS4fEVQ0T/xAAbAQEAAgMBAQAAAAAAAAAAAAAAAwUCBAYBB//EADQRAAEDAgIIBAYCAgMAAAAAAAEAAhEDIQQxBRJBUWFxgfATkaGxFDJTksHRIuEjQhVS8f/aAAwDAQACEQMRAD8AouMYygX11MYxhExjGETGMYRMYxhExjGETGMYRMYxhExjGETMr3GYzK9xhFjGMYRMYxhExjBNYQmExjGETPTTxB3VSwQMwG481ZAzzyXl6XLpNku8CQOtKADTblsHd38u49vs+uRveG2m5y7uq/H4xmHpkEwSDCinQBiAwYA1uHAP5/l+GfOS0HSJNUjT+IviMzMVIoMSSRtrt5SvoeT+UQjWAR656x4dIm4zTAYxmIpgAy4ASs4xjM1YJjAN4wgMpjGMImZXuMxmV7jCLGMYwiZjeLrM5Z/h/oI1mjmRDUqEMPYtb8H61t59q9+Ya1ZtFus7Ky0sbivhmtdEyYPJVuKIuQqiyeBkrpJv1J23Rh3ZaUsOFBsGgTwx9yDx6c3kVppSsgF+Gwv5geGUgFSB2YH/AEyf+LpxPHDLZ3EGMv6SBftD6qTtJ9dw9swqkl7WEfxKr8VW8bENpTLDmAMzEi/lkVG9Y0Kw7KCqzrvKrYADAHsSdvpVe7e2aaKu1rB3+XYNshLXu3bdvl4FHkZsdX6r4svjbaFg7e4BU3X/AG+l+w5rN6bUxySrNuYEfZ2kcD3vsT/yrwHPawa097Pwq6riamFoU6e2ZMzaDlyUKD94/kQf9jlhn6tFMiCRiQOTGKB3BaoH0F1VDkEg9sidVqVnmZrCj3Iq678Hm/x/HPSPqSRH/pv/ACkanLEccAilHrx7+mKjNeDF/bqtjFH/AJFrG0h/PM7gO4spOLrUUMREbEWPKnF7iOOebF3yRxQA75XEWgAPuA/0zfk6ikp/6kn/AASLSbSeOQKDD7x3974+NHq1gmDWGHIsAnv9ByP+c4ps8MGBf36rzCO/45r21fn2biOfmvCRBtSgd9NvG2S1AK7Sb8tEE9hxWbvStCsiyNQZo1LhWsghRfABG77RN38q9r52YNVHFI0u5jfJG0+tny+//wBd6zS6L1QROZasEHyjgEtfH/aP9DxeHOe5h1e+H4UFHE1MVQqU9syIm8nLktrWS/rrqUjCOq+cqvDAUFNA8t9aH3cZFSRMrFWFFTRH1HfLD8J6gaeGWW/PxFv9IwQCpNdt7WoP+D65ASFnk2r+8c1W0EWzEgKLrnj+eKJIc5g+Vvff6Vhha3g4h1GYYMgRkYk388yvLeLr1/5f+o/MZnLP8T9DXR6WBGNyMSxrsGtK+7jxP5+3FYzOjWbWbrtyurHBYo4lrnREGByTMr3GYzK9xky3VjGMYRfUaBiARdmq9z9kce5ofjlt6fpW6Xqbkc/q0w2jUL2Td8jm+FF1yePl3el1npvTxPKIywXdxyAbJr3I9Lzo+nTUx6Yw6hEcAVvYbo3U8FZasqCPt9h3Irg1ePrasMmQcxt5jiFy2l6v+bVBOQBGzeD693VX+L+mli89ASR0uqQCgCfkmX/03A781Xfg5XZ9c8oQMQVRAqV6Dk/j3y6dS0+zTtTSL4SUN3ndYiQWjko/vY6A2yC69SbN134i6B4dPDckUih/KQWQtZ5APKmmpl48rDjgZlg6zdUMd079uFr5nHR+Oa0inW/1ktO7gpfofQ9B+rxyaiVRJJbKWcKqbDQ8tjcL73Y4I4yZ6XO5YmXWOqrt2KhRo3UA0yuVa19/XyXffKH+vQqn7uCmPeRn8U16+GpCoG9i1/f654R6p1dnRipbuvdSTxZB9eByKuh7ADx+DfV1tZxvlMGOWcd5LyvgcTWqawBO259LE+66N8Q75I2AkZDyAvAvj/CLYetqRxfqM5rLGY22N8w78gn7zXa/rWXrofU11URDDzLW4Dmq5DAc2pG7tyCtc+Woz4q0qspZfmhYofrGSQL+qMCt+oN+1w4J5oO8Fw7/ALWOBrPwuI8N9psVWIYjK3hpe/uKoHj1F96+l50r4f3xxqGkLmgCvBri/tDyj1tiePrld+FNIqKGPzTMF/7Y1aqHHd24J/upxyDm/wBd6sunjCqCGYWqni93JZh9kUV4NknjimtjHGu/wWjvascbWfisRqMvFgpDqUzBwY9Y5Q2HWQokaKaBZmCqQtdh38132yD+IOh6HwHl00oLxkF9rhlfxWo+Wzt5ugtDmufSrS6h3YOzMSvYcAD0tRRF0TRIPf17ZsNroWS5IBvHaRX8Lj03qAyk+5Urfv65NTwb6RaWuyziBPPKVJQwOJo1NYgjbY+lyPdeMWsaNXAICutN9wIP+2Wf4S6YY9k3l8aYEaZSNwAr95O4H2FBFdrur8wyK+H/AIf8QM8xMaRKWG4gM7KAR9yi1JJ48wHPIy0dPhDQiy7eKg3D5XeIElIxf9lCATuY1u5rgYxlZuqWN69+/C1rke6QxzXEso/7QXHfwUf1DRv1TUl0YjSwjb+sNdOF+dlqt188jjvXfKiyUSKqiRXsfUD6A2PwzqOtXUzQCGBVUN3kA2oqjssd0WFfb9e4FHjmuv0IhlaMMGC8cACiL9ieKrPNH1tYFmQGQ28zxKy0RV/zapJyMDZvJ9PxuWvjGMtF1KYxjCLb6TpUkl2ySMl1tZSFr5txNoxJ+WgK43Z01GkREjlnDOP7OZSI3btXD/u5frX5DOY9NhhaSpiQvHrS+u66IN9qO4AUb78dL0ejCQgQySSxn7Fo6/8AkJ2Lfk4yj0pGs2fa3n+Nq4/Sk/EHPr+OHsorVossyr4TyMlhljQqpViha1fzRtwptDtN/UY6joIYAmwDwkbyq/2eQWRS1FboXG/egVN8H1iVhrFCFdM1fMyOqyhfshGcqKvup9rI4v318jCeKow0u7iyUUrxv7l19jQP4Zqa5DmgG0TE9j9BVMZqvfFXw5HzqNL8hXeyDkFftPH932k7jvlUzrHVutJpNPJKdjl22KgoguQeG2mu12aBoc3nLeldFk1DCGIBjtohjtsdv+feMs9H13OpE1Mm7T3s3rptHYpzKLjU+URB57Nv9La+H5pBqB4Rptjf6cfzANf4T7ZcNfp43BYeYPHNJ3PMczKV/EMtj2C5C9N6tDAGSUKrq5QrFEq1Vo7Fr8zEAgcCge3t7j4tgMYXawtWXtwisGBQc+20X9CcjxDalSprNbl6qqxQr4iqaopm+Vjs25KU02njjW+3hRxSV/ghY/6k7r9Qxym/EEkh1UgkJJ8tX6gIoYj73DH/AMh75PN8Vw7apzSha2/2ka+GAjWf7ocX9Qc1eo9TjnVY4wruzLGBLEpsnbGkitfkNUDYPb8/cM2pTeXObn6ZfpMK2th6oqGmYGdj7wq5lt+FfhuMD9Z1YpFXesbcAA/Kz/U/ZT8T6DKv1Xo8mnYwSAKdnoboGx3zq3T+tR6uGKYbVKttZGIAD0LA3cfcaJo8Vmeka7m0h4eTsyPTz3q10jinPotNP5TMnlaNn9qE6X02GZX8QAxyMSyRmw5skKdtl6s1GnC2bJPbOiiEcrgRPG70AJELKAC5XaqeZ25Y7nO3j6HNvpbMZpbjCy7/ADVboo52DhkXtzRP4ZruXbWMr7dSdvLqjMsV15CisFN97Zr4PfmqwuJc4E2ie9n7ELmYyUnIzyRtHFOFb/8AZMxEjrXe9n7uP7v5ZzLqmljjk2xu7gXuZiDZ421SKQfmsG/s/XOla7Rq8JE8kkUY+xaIv4CBg35sc5n1GKJZKhJ2cjvY7+WrJPa78xB4r67mi4l0e1vP8bFb6Ln4gZ9Pzw91r4xjLtdemMYwi9tIyBwXFr6j8uf/AIN/ce2dJ6PqoJoQNLAyD+8YlYH7i7AH77OczigDsFZwgPBZroccXXIH19MunR9L+8hKzeaUbRtKTCJySdRTHytu2KtAVaf4TlXpFjXNBm45x1HfsuV0yQKwABmOnRe/VGVSsjGOURk3GypXPFnwQwsexPFnJDrEZpD4aoeGOxzYUUWK7SvIB70R9c+NZ4bM0aO03h0HJt1DHsrFatz6RR7e/JAORug6g0Im2IrIXCeIfMdyljIECim2WLqkDUBfNVjQXAEZjpn5c8rhUZspjXaSLXado38QIrgo9EPG1GjT2x71z826gK5yF6X8CmGYSSaklEY34aNG3l5pmLcLXevT1GSs0EMviyI9rDTMQSCdvmo9iSAvc9zI3tmZegSlhG80x8QN4lNW9VMCn04oO9VX1usxp1XU2lgfqg7COF+7Kdtao1pa02Oe5c51y/vpR2/eOOTurzt3Pr9+X/4d00c+t8eCSGTbHGTC8PCgBY5drEgKwNncbvdlX6B8Lya3UzJccXhmR5G7qgViDQHcXk/8O9Im6Z4etlN6eVjCyxhnYxMGIl7bqtQQKvzdgeM73BGkKH8mnW37I73KbShrPcwMqANDANW+tJHKDIjMr7+F/go9T1E086+BErkMq2NzgeeiewFg36/nlc6r8Pto+orASWAmTY3KkoZAFsgAbq7leL9uw6x0LpJj080FTbleRHdCp3oxYo1FvnKHuB3vg0K5T1zrOo1eohWTYzxskaOw+YFwUMnNEm/YcemQ4qm1tI796zwGLr1qj2l38Q0iJtAFo6+6ltf8BmWYyJqSEkawJEaR6bnhg3KgEUT24u8ndFBFotOkamTwySWYWXkJAJao6Ye3HaqIzxXoUoZkSaYGNRs817FYzADtzYSK919uKs3lNPBF4TtJSy2UeyzU1tQ7myGBsdjH9c4ipWdUAY5+sBsA4frntWs6tUc0NcbDK9lnpMZCOxjVyLbzsTuBsi7LckdjQB980OlkEs48OLxGsRqqEWOOPGoWe1KSDQOeGt1zz+AXRVQMyb1O23YqYwwYbV315QbQkkWDVyWg2KyxO7Q+J8h5RWI7hC1+YesUoYjmiQMyc0taScz1y8+eSgF199a1enhirVQM4P2hEFH4lGYD8xnNtSVLnYCF9ATf3n6fcP5dsunxn1XWaYiFpI5InHzeGA180Go1fBIoeh496Mq0Kyz0bT1aevOe428rQul0PQN6pyyF/cftZxjMr3y0XQrGMYwiZt6XUyeG8SMQWFrRAO9bIo1YvngEWT6+upmVYgggkEGwR3BHYj65i5sha2Kw4xFMsOew7irrF8QxyxQ6PSjwd1K01AbFNBil/aN1Z9/XJbWdOhaaPRxgFFTdIq8hYIqKxffI9Fv7wFHjtQupRbHSWPyrIPEWuNp7Oor2axXoCM+dB1maCQyo3nYUSebHP9T+eVTsFI1qRjM3/wC28nh79Vzx0W57A+lcRkc5m42Cyu2m6cNRqZ4XAPhxxK4UlQXmd2n7HkBeB7AjKpJ1OY6sKJZDUpiQg8hXfavpzXlPPJrNGDXzB2KO++Q+auSxN+lHnk9s2+jdElbUJ4h/V/DkDEycMdhvy2DyT6mqPPcZK2gKOs55BEWHSD58FicJTwrX+MRJFhN5/revXRdbfQtq1S7k3xWTdL4h3X7mhX4509finTxhdF4hkbSxt4kigjc8a7CiAEFjye393OQyz+Bqy4TeI5y2w2Nyq5avN7iu/vmm/VWBlYRSbmO6NywQrRJskHg135rLzD1XBghRY6hRcwPc12QMgSCYAz3ADfmV0j4c/SJIJo47AGoUI7FfklICI6k91urB9icrGp6tNLFFppHLN46AoFVTH4ZCAAgcsS7X9UX3ym9U12pncMwTcQb2DZuahZccDdyDxXe8mYNU2p1kbNGyb3TeLsbrBlYbDvNkFrFHk1WZ13OFMku75KHDDDmXMpkCDeJEidsWz2RkJUppupTDW7DLJTTrE5vkqsgQ37WL7ci8tEvThptRBAgA3xSeGrEkb9O6tH3PAZaHtV5UOrdFlTUP4ZOo3yFg0fLDcSfMAByD6jufvzVk6nMZFdnffH8pI2le3FUCOw785QPoeNBYREXHS3lxW4MJTxQZ4JAIbcbZ72roWj6fCJpdFJQQrcanjdBJZEf3xve32Br3yI1PxFEIJtHq18UqSqy0POF4Vj7OK7/TKvr+tTTSiV384FAjih/z/TNN3JNkkk82fW+xzCngDM1DuPIjaDx72KWjokkgVTEjIG/6yWf1h2Vd7FiALs3zX8z3/PPnGMteS6OnTbTbqtEBMyvcZjMr3GFmsYxjCJjGMIpCHUo2lkjkNNH+9iNE/SZL9AQFIHHKnI/PfQa0QSpKVVxG27a3INf7juPqBkh1L4a1CSyVGCoHi+QrtVXtgq9rIF+Vb4H5wazaboJib5+ceh5lVfjjDYhzHmGuuOeRHXNbXwaaklYfMsR2kdxbKDt+pur+uWXWarazGORnZfKiqiEbBQJBIr12/NuNcZztNVIiSLE23xe9AWSPlpq3CjRoEc50Hpsms1SySCBYvNuiZ/KCKal58wpijE7a8vrlbjqWq/xXRHE8t/XJUmlaNQVjUORyvwjgoH4i1um8WmiEskdKxDEAUR4gvjewo8sO/AoZ76b4b088RaMEXG3hPZ5eNm4IJokqFDWOCRXfIT4oK/rTlVKWxLqSCrM5sMh9Fa93J+16Vkx0zUDRxA+KrqwLuY2EgSiVcoR8xS0Zit8og7nmVzXNos8MkHdPYWFZrKNKnUpuIcdk+tuK9dT8M6bTpcik7UXxXs8O7chQOO1qKHcG+15rfDWs05k2rF4cr2qncSGPOwWfkY/QVfBsZ99S1I1cLHeqKCHi8RhGGU2q7y3AZwN6lqss4uwcgei61IZfFdTKVIMSWFAkHA3GrIuj+GespvqUnB5Jdun03fhKTGVqL6jiS7du4nhyV70uq3MPEkZGe1cFEA2UaawO3YWDuFi8rPxmwM6NRDtEC99yQzgX9aFX9Mn+r63V6MQSmFJE58SRfMADsI7c91dtxG0bh2yhNqnkSISNv8NaU0L57+YDc3vyT3yLBUSXeKIjKx57umfBZ6Ko1HVhUbkM78I471udL6JNqiwiUeQbmduFX1F8Gya7AHN/W9Nn1BYoquIIY2cKEVv3niAkBALA8Mmu49Bkh8LJOYSuneYqW/eqqRBdzAbvMybr20B5skdL07WRMXjEsZdVVigiksR3sreG7b5O3uMzq4lzahu2RlPrO24yhYYrHVfivEAjVJAt0VCBxn3MVLEqSVPINBe/J4AAAu64HFZ8ZaBdfTfrsDoiRKZle4zGZXuM9WaxjGMImMYwi+kfaQxUOAQdh7NXNH6Ht/XLVp9XveFkmdkh5rgneoEcZoVJbIWTzAAkL9bqee+i1rROGUkc8j0Pb+Y9D6H2zXr0fEFs1T6UwBxA12fMNm9TnV/iaPd/0kcUdg7pxEqO+6ja9yo79+efTNSPTa+QLIhllE11tYt5gSCGs0vAB54o/TIaqHHp2Hb7s6F0iaHS6eOFWLNqE3lgxPlpRKw9FoMwAFfKTybrVrxhmAU2yeN/M8M1pYsNwbKeo0Sc5E7MvXZ/7A6npMWnjWXVbppH/s4wSVYpXauWWyBZ4b0Ug8ysnT22xxS0ZtQ1uB8scWmBcRoBwFD0p/vU1k0M9eo6p9Rqjvi8BtIXMUp7MAfKArKVewobg8WfbPXTkN1WdboQadkQWTxS/wA/MTeaTqry2XZgF36iLbQeJ6KqLteSbwL+wjcBK1f/AMe1SRxf22nPlBFrLDqPOI2B4ZdwZR6ihyN2REXQoNXEz6cGN0I3xMbVS17Sb5VSQQGHAINgVxY9U4XqmnWz+/gEbVxXlJB+8FARmp0nUvp9TSQic6so00im1VHLMwYBQibQ7EgklhXqcMqva2W5wHD8zs2EjdylA80zLbTf9gjaoEr1CENIWmiEVA7mPzMa2qDatxZ9RQzSfqu8gzQwSm7LbWgdvvaBl/mD2y49W1MWq07xOzK+mjDkliDyp8Nj6NdKCDZ8wPBygZYYVwqglzYcN1vXO+audHNp4oPL2iRGQj25K1nrunWNW0kj6UhCkkO0uXB9QxB3PyaYspW7NjjNDqPxDdrDcabdsaqTGIlavEUBWpt1KOe23gCzkHjJW4Sm0znz/eZ6za29bVPRFBr9ckngckxjGbSt0zK9xmMyvcYRYxn06EEg9waP4Z84RMYxhExjGETPbSat4nSRGO5Da3yBfcV7H2+pzxxnhAIgqOpSZVEPEqzH42eWRBOgMC8GCPyA8ggnnzVXykgUTm+vX9I+uSaPxkLgpMzBaZdtDgWd3ayPY5SsZpuwNI/LaxFsrqsq6IovnUlp9Ou31V2PxFpF1kksvjMVGyJlC0F20eLBDd6J9D6ZHL8bSRSOIUAgb5YJPOFNkkjny2T8otQAKytYw3A0hnewF8rJS0RRZ88u9um31Xtq9W8rs7sSzm2rgHmwK9hQofQZ44xm4AAICs6dJlMQwQmMYz1SJjGMImZXuMxn0g5H34RWb9Ivw62j10nH7uUmSM+lMbYfgTX3VlXz9MfEHw7BroTFMtjurDhlPup9P985N1n9DmrjYmBkmT052OPvB4/I/lm5Ww7gZbcLnNG6ZovphlY6rha+R6qgYyxn9HfUv4WT81/rmP2edR/hZP8AL/XNbw37j5K6+Mw/1G/cFXcZYv2edR/hZP8AL/XM/s76l/Cyfmv9ceG/cfJPjMP9Rv3BVzGWP9nXUv4WT81/92P2d9R/hZPzX+uPDfuPknxmH+o37gq5jJfW/COthFyaeUD32lvz23WRGYkEZqZlRlQSwg8imMZJaD4a1U4BiglcHswU0fuJ4OACcl697WCXGAo3GWMfo86j/Cyf5f64/Z11L+Fk/Nf65l4b9x8lB8Zh/qN+4KuYyx/s76l/Cyfmv9cx+zzqP8LJ/l/rjw37j5J8Zh/qN+4Ku4yxfs86j/Cyf5f65kfo76if/wCWT81/rjw37j5J8Zh/qN+4KuZZfgD4abW6xBX7uMh5D6bQbC/exFfnlj6H+hedzeqkWJf7qHe5/Gto/nnVOjdDg0cQigQIvc+7H3Y9yfqc2aOGcTLrBUmkdN0mMLKB1nHbsH76LfxjGWa4ZMYxhExjGETGMYRM5/8ApL+A454H1MKKs0Y3NtFeIo+a6+1XN50DPl0DAgiwRRHuD3zB7A8QVs4XEvw1QVGHL14Llf6KvgWOSP8AW9QivuNRIwsAL3Yg8Gz2+6/XjqoFZo9C0Ag0sMSmwkarZ9aA5zfzGkwMaAFLj8U/E1nPcbbOATGMZKtFMYxhExjGETGMYR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data:image/jpeg;base64,/9j/4AAQSkZJRgABAQAAAQABAAD/2wCEAAkGBhIQEBUTExQTFRUVGB8XGBMXGRoVGhkYFB0YGhUcGiIYHSYeHRslHBkZIDIhJCcqLCwsFx4xNTAqNSk3LCoBCQoKDgwOGg8PGjUiHiQ1Li4sLDQpNTUrLjQ1LzQtMywrLy81KSwuNSk0LC4vNC0pKS01Mi40MCw0MiwqNiksMf/AABEIAL0AoAMBIgACEQEDEQH/xAAcAAEAAgMBAQEAAAAAAAAAAAAABQYBBAcDAgj/xABAEAACAgEDAgQDBAcHAwQDAAABAgMRAAQSIQUxEyJBUQYyYUJxgZEHFBcjVKHRM1JiorHB8CRygmPS4fEVQ0T/xAAbAQEAAgMBAQAAAAAAAAAAAAAAAwUCBAYBB//EADQRAAEDAgIIBAYCAgMAAAAAAAEAAhEDIQQxBRJBUWFxgfATkaGxFDJTksHRIuEjQhVS8f/aAAwDAQACEQMRAD8AouMYygX11MYxhExjGETGMYRMYxhExjGETGMYRMYxhExjGETMr3GYzK9xhFjGMYRMYxhExjBNYQmExjGETPTTxB3VSwQMwG481ZAzzyXl6XLpNku8CQOtKADTblsHd38u49vs+uRveG2m5y7uq/H4xmHpkEwSDCinQBiAwYA1uHAP5/l+GfOS0HSJNUjT+IviMzMVIoMSSRtrt5SvoeT+UQjWAR656x4dIm4zTAYxmIpgAy4ASs4xjM1YJjAN4wgMpjGMImZXuMxmV7jCLGMYwiZjeLrM5Z/h/oI1mjmRDUqEMPYtb8H61t59q9+Ya1ZtFus7Ky0sbivhmtdEyYPJVuKIuQqiyeBkrpJv1J23Rh3ZaUsOFBsGgTwx9yDx6c3kVppSsgF+Gwv5geGUgFSB2YH/AEyf+LpxPHDLZ3EGMv6SBftD6qTtJ9dw9swqkl7WEfxKr8VW8bENpTLDmAMzEi/lkVG9Y0Kw7KCqzrvKrYADAHsSdvpVe7e2aaKu1rB3+XYNshLXu3bdvl4FHkZsdX6r4svjbaFg7e4BU3X/AG+l+w5rN6bUxySrNuYEfZ2kcD3vsT/yrwHPawa097Pwq6riamFoU6e2ZMzaDlyUKD94/kQf9jlhn6tFMiCRiQOTGKB3BaoH0F1VDkEg9sidVqVnmZrCj3Iq678Hm/x/HPSPqSRH/pv/ACkanLEccAilHrx7+mKjNeDF/bqtjFH/AJFrG0h/PM7gO4spOLrUUMREbEWPKnF7iOOebF3yRxQA75XEWgAPuA/0zfk6ikp/6kn/AASLSbSeOQKDD7x3974+NHq1gmDWGHIsAnv9ByP+c4ps8MGBf36rzCO/45r21fn2biOfmvCRBtSgd9NvG2S1AK7Sb8tEE9hxWbvStCsiyNQZo1LhWsghRfABG77RN38q9r52YNVHFI0u5jfJG0+tny+//wBd6zS6L1QROZasEHyjgEtfH/aP9DxeHOe5h1e+H4UFHE1MVQqU9syIm8nLktrWS/rrqUjCOq+cqvDAUFNA8t9aH3cZFSRMrFWFFTRH1HfLD8J6gaeGWW/PxFv9IwQCpNdt7WoP+D65ASFnk2r+8c1W0EWzEgKLrnj+eKJIc5g+Vvff6Vhha3g4h1GYYMgRkYk388yvLeLr1/5f+o/MZnLP8T9DXR6WBGNyMSxrsGtK+7jxP5+3FYzOjWbWbrtyurHBYo4lrnREGByTMr3GYzK9xky3VjGMYRfUaBiARdmq9z9kce5ofjlt6fpW6Xqbkc/q0w2jUL2Td8jm+FF1yePl3el1npvTxPKIywXdxyAbJr3I9Lzo+nTUx6Yw6hEcAVvYbo3U8FZasqCPt9h3Irg1ePrasMmQcxt5jiFy2l6v+bVBOQBGzeD693VX+L+mli89ASR0uqQCgCfkmX/03A781Xfg5XZ9c8oQMQVRAqV6Dk/j3y6dS0+zTtTSL4SUN3ndYiQWjko/vY6A2yC69SbN134i6B4dPDckUih/KQWQtZ5APKmmpl48rDjgZlg6zdUMd079uFr5nHR+Oa0inW/1ktO7gpfofQ9B+rxyaiVRJJbKWcKqbDQ8tjcL73Y4I4yZ6XO5YmXWOqrt2KhRo3UA0yuVa19/XyXffKH+vQqn7uCmPeRn8U16+GpCoG9i1/f654R6p1dnRipbuvdSTxZB9eByKuh7ADx+DfV1tZxvlMGOWcd5LyvgcTWqawBO259LE+66N8Q75I2AkZDyAvAvj/CLYetqRxfqM5rLGY22N8w78gn7zXa/rWXrofU11URDDzLW4Dmq5DAc2pG7tyCtc+Woz4q0qspZfmhYofrGSQL+qMCt+oN+1w4J5oO8Fw7/ALWOBrPwuI8N9psVWIYjK3hpe/uKoHj1F96+l50r4f3xxqGkLmgCvBri/tDyj1tiePrld+FNIqKGPzTMF/7Y1aqHHd24J/upxyDm/wBd6sunjCqCGYWqni93JZh9kUV4NknjimtjHGu/wWjvascbWfisRqMvFgpDqUzBwY9Y5Q2HWQokaKaBZmCqQtdh38132yD+IOh6HwHl00oLxkF9rhlfxWo+Wzt5ugtDmufSrS6h3YOzMSvYcAD0tRRF0TRIPf17ZsNroWS5IBvHaRX8Lj03qAyk+5Urfv65NTwb6RaWuyziBPPKVJQwOJo1NYgjbY+lyPdeMWsaNXAICutN9wIP+2Wf4S6YY9k3l8aYEaZSNwAr95O4H2FBFdrur8wyK+H/AIf8QM8xMaRKWG4gM7KAR9yi1JJ48wHPIy0dPhDQiy7eKg3D5XeIElIxf9lCATuY1u5rgYxlZuqWN69+/C1rke6QxzXEso/7QXHfwUf1DRv1TUl0YjSwjb+sNdOF+dlqt188jjvXfKiyUSKqiRXsfUD6A2PwzqOtXUzQCGBVUN3kA2oqjssd0WFfb9e4FHjmuv0IhlaMMGC8cACiL9ieKrPNH1tYFmQGQ28zxKy0RV/zapJyMDZvJ9PxuWvjGMtF1KYxjCLb6TpUkl2ySMl1tZSFr5txNoxJ+WgK43Z01GkREjlnDOP7OZSI3btXD/u5frX5DOY9NhhaSpiQvHrS+u66IN9qO4AUb78dL0ejCQgQySSxn7Fo6/8AkJ2Lfk4yj0pGs2fa3n+Nq4/Sk/EHPr+OHsorVossyr4TyMlhljQqpViha1fzRtwptDtN/UY6joIYAmwDwkbyq/2eQWRS1FboXG/egVN8H1iVhrFCFdM1fMyOqyhfshGcqKvup9rI4v318jCeKow0u7iyUUrxv7l19jQP4Zqa5DmgG0TE9j9BVMZqvfFXw5HzqNL8hXeyDkFftPH932k7jvlUzrHVutJpNPJKdjl22KgoguQeG2mu12aBoc3nLeldFk1DCGIBjtohjtsdv+feMs9H13OpE1Mm7T3s3rptHYpzKLjU+URB57Nv9La+H5pBqB4Rptjf6cfzANf4T7ZcNfp43BYeYPHNJ3PMczKV/EMtj2C5C9N6tDAGSUKrq5QrFEq1Vo7Fr8zEAgcCge3t7j4tgMYXawtWXtwisGBQc+20X9CcjxDalSprNbl6qqxQr4iqaopm+Vjs25KU02njjW+3hRxSV/ghY/6k7r9Qxym/EEkh1UgkJJ8tX6gIoYj73DH/AMh75PN8Vw7apzSha2/2ka+GAjWf7ocX9Qc1eo9TjnVY4wruzLGBLEpsnbGkitfkNUDYPb8/cM2pTeXObn6ZfpMK2th6oqGmYGdj7wq5lt+FfhuMD9Z1YpFXesbcAA/Kz/U/ZT8T6DKv1Xo8mnYwSAKdnoboGx3zq3T+tR6uGKYbVKttZGIAD0LA3cfcaJo8Vmeka7m0h4eTsyPTz3q10jinPotNP5TMnlaNn9qE6X02GZX8QAxyMSyRmw5skKdtl6s1GnC2bJPbOiiEcrgRPG70AJELKAC5XaqeZ25Y7nO3j6HNvpbMZpbjCy7/ADVboo52DhkXtzRP4ZruXbWMr7dSdvLqjMsV15CisFN97Zr4PfmqwuJc4E2ie9n7ELmYyUnIzyRtHFOFb/8AZMxEjrXe9n7uP7v5ZzLqmljjk2xu7gXuZiDZ421SKQfmsG/s/XOla7Rq8JE8kkUY+xaIv4CBg35sc5n1GKJZKhJ2cjvY7+WrJPa78xB4r67mi4l0e1vP8bFb6Ln4gZ9Pzw91r4xjLtdemMYwi9tIyBwXFr6j8uf/AIN/ce2dJ6PqoJoQNLAyD+8YlYH7i7AH77OczigDsFZwgPBZroccXXIH19MunR9L+8hKzeaUbRtKTCJySdRTHytu2KtAVaf4TlXpFjXNBm45x1HfsuV0yQKwABmOnRe/VGVSsjGOURk3GypXPFnwQwsexPFnJDrEZpD4aoeGOxzYUUWK7SvIB70R9c+NZ4bM0aO03h0HJt1DHsrFatz6RR7e/JAORug6g0Im2IrIXCeIfMdyljIECim2WLqkDUBfNVjQXAEZjpn5c8rhUZspjXaSLXado38QIrgo9EPG1GjT2x71z826gK5yF6X8CmGYSSaklEY34aNG3l5pmLcLXevT1GSs0EMviyI9rDTMQSCdvmo9iSAvc9zI3tmZegSlhG80x8QN4lNW9VMCn04oO9VX1usxp1XU2lgfqg7COF+7Kdtao1pa02Oe5c51y/vpR2/eOOTurzt3Pr9+X/4d00c+t8eCSGTbHGTC8PCgBY5drEgKwNncbvdlX6B8Lya3UzJccXhmR5G7qgViDQHcXk/8O9Im6Z4etlN6eVjCyxhnYxMGIl7bqtQQKvzdgeM73BGkKH8mnW37I73KbShrPcwMqANDANW+tJHKDIjMr7+F/go9T1E086+BErkMq2NzgeeiewFg36/nlc6r8Pto+orASWAmTY3KkoZAFsgAbq7leL9uw6x0LpJj080FTbleRHdCp3oxYo1FvnKHuB3vg0K5T1zrOo1eohWTYzxskaOw+YFwUMnNEm/YcemQ4qm1tI796zwGLr1qj2l38Q0iJtAFo6+6ltf8BmWYyJqSEkawJEaR6bnhg3KgEUT24u8ndFBFotOkamTwySWYWXkJAJao6Ye3HaqIzxXoUoZkSaYGNRs817FYzADtzYSK919uKs3lNPBF4TtJSy2UeyzU1tQ7myGBsdjH9c4ipWdUAY5+sBsA4frntWs6tUc0NcbDK9lnpMZCOxjVyLbzsTuBsi7LckdjQB980OlkEs48OLxGsRqqEWOOPGoWe1KSDQOeGt1zz+AXRVQMyb1O23YqYwwYbV315QbQkkWDVyWg2KyxO7Q+J8h5RWI7hC1+YesUoYjmiQMyc0taScz1y8+eSgF199a1enhirVQM4P2hEFH4lGYD8xnNtSVLnYCF9ATf3n6fcP5dsunxn1XWaYiFpI5InHzeGA180Go1fBIoeh496Mq0Kyz0bT1aevOe428rQul0PQN6pyyF/cftZxjMr3y0XQrGMYwiZt6XUyeG8SMQWFrRAO9bIo1YvngEWT6+upmVYgggkEGwR3BHYj65i5sha2Kw4xFMsOew7irrF8QxyxQ6PSjwd1K01AbFNBil/aN1Z9/XJbWdOhaaPRxgFFTdIq8hYIqKxffI9Fv7wFHjtQupRbHSWPyrIPEWuNp7Oor2axXoCM+dB1maCQyo3nYUSebHP9T+eVTsFI1qRjM3/wC28nh79Vzx0W57A+lcRkc5m42Cyu2m6cNRqZ4XAPhxxK4UlQXmd2n7HkBeB7AjKpJ1OY6sKJZDUpiQg8hXfavpzXlPPJrNGDXzB2KO++Q+auSxN+lHnk9s2+jdElbUJ4h/V/DkDEycMdhvy2DyT6mqPPcZK2gKOs55BEWHSD58FicJTwrX+MRJFhN5/revXRdbfQtq1S7k3xWTdL4h3X7mhX4509finTxhdF4hkbSxt4kigjc8a7CiAEFjye393OQyz+Bqy4TeI5y2w2Nyq5avN7iu/vmm/VWBlYRSbmO6NywQrRJskHg135rLzD1XBghRY6hRcwPc12QMgSCYAz3ADfmV0j4c/SJIJo47AGoUI7FfklICI6k91urB9icrGp6tNLFFppHLN46AoFVTH4ZCAAgcsS7X9UX3ym9U12pncMwTcQb2DZuahZccDdyDxXe8mYNU2p1kbNGyb3TeLsbrBlYbDvNkFrFHk1WZ13OFMku75KHDDDmXMpkCDeJEidsWz2RkJUppupTDW7DLJTTrE5vkqsgQ37WL7ci8tEvThptRBAgA3xSeGrEkb9O6tH3PAZaHtV5UOrdFlTUP4ZOo3yFg0fLDcSfMAByD6jufvzVk6nMZFdnffH8pI2le3FUCOw785QPoeNBYREXHS3lxW4MJTxQZ4JAIbcbZ72roWj6fCJpdFJQQrcanjdBJZEf3xve32Br3yI1PxFEIJtHq18UqSqy0POF4Vj7OK7/TKvr+tTTSiV384FAjih/z/TNN3JNkkk82fW+xzCngDM1DuPIjaDx72KWjokkgVTEjIG/6yWf1h2Vd7FiALs3zX8z3/PPnGMteS6OnTbTbqtEBMyvcZjMr3GFmsYxjCJjGMIpCHUo2lkjkNNH+9iNE/SZL9AQFIHHKnI/PfQa0QSpKVVxG27a3INf7juPqBkh1L4a1CSyVGCoHi+QrtVXtgq9rIF+Vb4H5wazaboJib5+ceh5lVfjjDYhzHmGuuOeRHXNbXwaaklYfMsR2kdxbKDt+pur+uWXWarazGORnZfKiqiEbBQJBIr12/NuNcZztNVIiSLE23xe9AWSPlpq3CjRoEc50Hpsms1SySCBYvNuiZ/KCKal58wpijE7a8vrlbjqWq/xXRHE8t/XJUmlaNQVjUORyvwjgoH4i1um8WmiEskdKxDEAUR4gvjewo8sO/AoZ76b4b088RaMEXG3hPZ5eNm4IJokqFDWOCRXfIT4oK/rTlVKWxLqSCrM5sMh9Fa93J+16Vkx0zUDRxA+KrqwLuY2EgSiVcoR8xS0Zit8og7nmVzXNos8MkHdPYWFZrKNKnUpuIcdk+tuK9dT8M6bTpcik7UXxXs8O7chQOO1qKHcG+15rfDWs05k2rF4cr2qncSGPOwWfkY/QVfBsZ99S1I1cLHeqKCHi8RhGGU2q7y3AZwN6lqss4uwcgei61IZfFdTKVIMSWFAkHA3GrIuj+GespvqUnB5Jdun03fhKTGVqL6jiS7du4nhyV70uq3MPEkZGe1cFEA2UaawO3YWDuFi8rPxmwM6NRDtEC99yQzgX9aFX9Mn+r63V6MQSmFJE58SRfMADsI7c91dtxG0bh2yhNqnkSISNv8NaU0L57+YDc3vyT3yLBUSXeKIjKx57umfBZ6Ko1HVhUbkM78I471udL6JNqiwiUeQbmduFX1F8Gya7AHN/W9Nn1BYoquIIY2cKEVv3niAkBALA8Mmu49Bkh8LJOYSuneYqW/eqqRBdzAbvMybr20B5skdL07WRMXjEsZdVVigiksR3sreG7b5O3uMzq4lzahu2RlPrO24yhYYrHVfivEAjVJAt0VCBxn3MVLEqSVPINBe/J4AAAu64HFZ8ZaBdfTfrsDoiRKZle4zGZXuM9WaxjGMImMYwi+kfaQxUOAQdh7NXNH6Ht/XLVp9XveFkmdkh5rgneoEcZoVJbIWTzAAkL9bqee+i1rROGUkc8j0Pb+Y9D6H2zXr0fEFs1T6UwBxA12fMNm9TnV/iaPd/0kcUdg7pxEqO+6ja9yo79+efTNSPTa+QLIhllE11tYt5gSCGs0vAB54o/TIaqHHp2Hb7s6F0iaHS6eOFWLNqE3lgxPlpRKw9FoMwAFfKTybrVrxhmAU2yeN/M8M1pYsNwbKeo0Sc5E7MvXZ/7A6npMWnjWXVbppH/s4wSVYpXauWWyBZ4b0Ug8ysnT22xxS0ZtQ1uB8scWmBcRoBwFD0p/vU1k0M9eo6p9Rqjvi8BtIXMUp7MAfKArKVewobg8WfbPXTkN1WdboQadkQWTxS/wA/MTeaTqry2XZgF36iLbQeJ6KqLteSbwL+wjcBK1f/AMe1SRxf22nPlBFrLDqPOI2B4ZdwZR6ihyN2REXQoNXEz6cGN0I3xMbVS17Sb5VSQQGHAINgVxY9U4XqmnWz+/gEbVxXlJB+8FARmp0nUvp9TSQic6so00im1VHLMwYBQibQ7EgklhXqcMqva2W5wHD8zs2EjdylA80zLbTf9gjaoEr1CENIWmiEVA7mPzMa2qDatxZ9RQzSfqu8gzQwSm7LbWgdvvaBl/mD2y49W1MWq07xOzK+mjDkliDyp8Nj6NdKCDZ8wPBygZYYVwqglzYcN1vXO+audHNp4oPL2iRGQj25K1nrunWNW0kj6UhCkkO0uXB9QxB3PyaYspW7NjjNDqPxDdrDcabdsaqTGIlavEUBWpt1KOe23gCzkHjJW4Sm0znz/eZ6za29bVPRFBr9ckngckxjGbSt0zK9xmMyvcYRYxn06EEg9waP4Z84RMYxhExjGETPbSat4nSRGO5Da3yBfcV7H2+pzxxnhAIgqOpSZVEPEqzH42eWRBOgMC8GCPyA8ggnnzVXykgUTm+vX9I+uSaPxkLgpMzBaZdtDgWd3ayPY5SsZpuwNI/LaxFsrqsq6IovnUlp9Ou31V2PxFpF1kksvjMVGyJlC0F20eLBDd6J9D6ZHL8bSRSOIUAgb5YJPOFNkkjny2T8otQAKytYw3A0hnewF8rJS0RRZ88u9um31Xtq9W8rs7sSzm2rgHmwK9hQofQZ44xm4AAICs6dJlMQwQmMYz1SJjGMImZXuMxn0g5H34RWb9Ivw62j10nH7uUmSM+lMbYfgTX3VlXz9MfEHw7BroTFMtjurDhlPup9P985N1n9DmrjYmBkmT052OPvB4/I/lm5Ww7gZbcLnNG6ZovphlY6rha+R6qgYyxn9HfUv4WT81/rmP2edR/hZP8AL/XNbw37j5K6+Mw/1G/cFXcZYv2edR/hZP8AL/XM/s76l/Cyfmv9ceG/cfJPjMP9Rv3BVzGWP9nXUv4WT81/92P2d9R/hZPzX+uPDfuPknxmH+o37gq5jJfW/COthFyaeUD32lvz23WRGYkEZqZlRlQSwg8imMZJaD4a1U4BiglcHswU0fuJ4OACcl697WCXGAo3GWMfo86j/Cyf5f64/Z11L+Fk/Nf65l4b9x8lB8Zh/qN+4KuYyx/s76l/Cyfmv9cx+zzqP8LJ/l/rjw37j5J8Zh/qN+4Ku4yxfs86j/Cyf5f65kfo76if/wCWT81/rjw37j5J8Zh/qN+4KuZZfgD4abW6xBX7uMh5D6bQbC/exFfnlj6H+hedzeqkWJf7qHe5/Gto/nnVOjdDg0cQigQIvc+7H3Y9yfqc2aOGcTLrBUmkdN0mMLKB1nHbsH76LfxjGWa4ZMYxhExjGETGMYRM5/8ApL+A454H1MKKs0Y3NtFeIo+a6+1XN50DPl0DAgiwRRHuD3zB7A8QVs4XEvw1QVGHL14Llf6KvgWOSP8AW9QivuNRIwsAL3Yg8Gz2+6/XjqoFZo9C0Ag0sMSmwkarZ9aA5zfzGkwMaAFLj8U/E1nPcbbOATGMZKtFMYxhExjGETGMYR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data:image/jpeg;base64,/9j/4AAQSkZJRgABAQAAAQABAAD/2wCEAAkGBhIQEBUTExQTFRUVGB8XGBMXGRoVGhkYFB0YGhUcGiIYHSYeHRslHBkZIDIhJCcqLCwsFx4xNTAqNSk3LCoBCQoKDgwOGg8PGjUiHiQ1Li4sLDQpNTUrLjQ1LzQtMywrLy81KSwuNSk0LC4vNC0pKS01Mi40MCw0MiwqNiksMf/AABEIAL0AoAMBIgACEQEDEQH/xAAcAAEAAgMBAQEAAAAAAAAAAAAABQYBBAcDAgj/xABAEAACAgEDAgQDBAcHAwQDAAABAgMRAAQSIQUxEyJBUQYyYUJxgZEHFBcjVKHRM1JiorHB8CRygmPS4fEVQ0T/xAAbAQEAAgMBAQAAAAAAAAAAAAAAAwUCBAYBB//EADQRAAEDAgIIBAYCAgMAAAAAAAEAAhEDIQQxBRJBUWFxgfATkaGxFDJTksHRIuEjQhVS8f/aAAwDAQACEQMRAD8AouMYygX11MYxhExjGETGMYRMYxhExjGETGMYRMYxhExjGETMr3GYzK9xhFjGMYRMYxhExjBNYQmExjGETPTTxB3VSwQMwG481ZAzzyXl6XLpNku8CQOtKADTblsHd38u49vs+uRveG2m5y7uq/H4xmHpkEwSDCinQBiAwYA1uHAP5/l+GfOS0HSJNUjT+IviMzMVIoMSSRtrt5SvoeT+UQjWAR656x4dIm4zTAYxmIpgAy4ASs4xjM1YJjAN4wgMpjGMImZXuMxmV7jCLGMYwiZjeLrM5Z/h/oI1mjmRDUqEMPYtb8H61t59q9+Ya1ZtFus7Ky0sbivhmtdEyYPJVuKIuQqiyeBkrpJv1J23Rh3ZaUsOFBsGgTwx9yDx6c3kVppSsgF+Gwv5geGUgFSB2YH/AEyf+LpxPHDLZ3EGMv6SBftD6qTtJ9dw9swqkl7WEfxKr8VW8bENpTLDmAMzEi/lkVG9Y0Kw7KCqzrvKrYADAHsSdvpVe7e2aaKu1rB3+XYNshLXu3bdvl4FHkZsdX6r4svjbaFg7e4BU3X/AG+l+w5rN6bUxySrNuYEfZ2kcD3vsT/yrwHPawa097Pwq6riamFoU6e2ZMzaDlyUKD94/kQf9jlhn6tFMiCRiQOTGKB3BaoH0F1VDkEg9sidVqVnmZrCj3Iq678Hm/x/HPSPqSRH/pv/ACkanLEccAilHrx7+mKjNeDF/bqtjFH/AJFrG0h/PM7gO4spOLrUUMREbEWPKnF7iOOebF3yRxQA75XEWgAPuA/0zfk6ikp/6kn/AASLSbSeOQKDD7x3974+NHq1gmDWGHIsAnv9ByP+c4ps8MGBf36rzCO/45r21fn2biOfmvCRBtSgd9NvG2S1AK7Sb8tEE9hxWbvStCsiyNQZo1LhWsghRfABG77RN38q9r52YNVHFI0u5jfJG0+tny+//wBd6zS6L1QROZasEHyjgEtfH/aP9DxeHOe5h1e+H4UFHE1MVQqU9syIm8nLktrWS/rrqUjCOq+cqvDAUFNA8t9aH3cZFSRMrFWFFTRH1HfLD8J6gaeGWW/PxFv9IwQCpNdt7WoP+D65ASFnk2r+8c1W0EWzEgKLrnj+eKJIc5g+Vvff6Vhha3g4h1GYYMgRkYk388yvLeLr1/5f+o/MZnLP8T9DXR6WBGNyMSxrsGtK+7jxP5+3FYzOjWbWbrtyurHBYo4lrnREGByTMr3GYzK9xky3VjGMYRfUaBiARdmq9z9kce5ofjlt6fpW6Xqbkc/q0w2jUL2Td8jm+FF1yePl3el1npvTxPKIywXdxyAbJr3I9Lzo+nTUx6Yw6hEcAVvYbo3U8FZasqCPt9h3Irg1ePrasMmQcxt5jiFy2l6v+bVBOQBGzeD693VX+L+mli89ASR0uqQCgCfkmX/03A781Xfg5XZ9c8oQMQVRAqV6Dk/j3y6dS0+zTtTSL4SUN3ndYiQWjko/vY6A2yC69SbN134i6B4dPDckUih/KQWQtZ5APKmmpl48rDjgZlg6zdUMd079uFr5nHR+Oa0inW/1ktO7gpfofQ9B+rxyaiVRJJbKWcKqbDQ8tjcL73Y4I4yZ6XO5YmXWOqrt2KhRo3UA0yuVa19/XyXffKH+vQqn7uCmPeRn8U16+GpCoG9i1/f654R6p1dnRipbuvdSTxZB9eByKuh7ADx+DfV1tZxvlMGOWcd5LyvgcTWqawBO259LE+66N8Q75I2AkZDyAvAvj/CLYetqRxfqM5rLGY22N8w78gn7zXa/rWXrofU11URDDzLW4Dmq5DAc2pG7tyCtc+Woz4q0qspZfmhYofrGSQL+qMCt+oN+1w4J5oO8Fw7/ALWOBrPwuI8N9psVWIYjK3hpe/uKoHj1F96+l50r4f3xxqGkLmgCvBri/tDyj1tiePrld+FNIqKGPzTMF/7Y1aqHHd24J/upxyDm/wBd6sunjCqCGYWqni93JZh9kUV4NknjimtjHGu/wWjvascbWfisRqMvFgpDqUzBwY9Y5Q2HWQokaKaBZmCqQtdh38132yD+IOh6HwHl00oLxkF9rhlfxWo+Wzt5ugtDmufSrS6h3YOzMSvYcAD0tRRF0TRIPf17ZsNroWS5IBvHaRX8Lj03qAyk+5Urfv65NTwb6RaWuyziBPPKVJQwOJo1NYgjbY+lyPdeMWsaNXAICutN9wIP+2Wf4S6YY9k3l8aYEaZSNwAr95O4H2FBFdrur8wyK+H/AIf8QM8xMaRKWG4gM7KAR9yi1JJ48wHPIy0dPhDQiy7eKg3D5XeIElIxf9lCATuY1u5rgYxlZuqWN69+/C1rke6QxzXEso/7QXHfwUf1DRv1TUl0YjSwjb+sNdOF+dlqt188jjvXfKiyUSKqiRXsfUD6A2PwzqOtXUzQCGBVUN3kA2oqjssd0WFfb9e4FHjmuv0IhlaMMGC8cACiL9ieKrPNH1tYFmQGQ28zxKy0RV/zapJyMDZvJ9PxuWvjGMtF1KYxjCLb6TpUkl2ySMl1tZSFr5txNoxJ+WgK43Z01GkREjlnDOP7OZSI3btXD/u5frX5DOY9NhhaSpiQvHrS+u66IN9qO4AUb78dL0ejCQgQySSxn7Fo6/8AkJ2Lfk4yj0pGs2fa3n+Nq4/Sk/EHPr+OHsorVossyr4TyMlhljQqpViha1fzRtwptDtN/UY6joIYAmwDwkbyq/2eQWRS1FboXG/egVN8H1iVhrFCFdM1fMyOqyhfshGcqKvup9rI4v318jCeKow0u7iyUUrxv7l19jQP4Zqa5DmgG0TE9j9BVMZqvfFXw5HzqNL8hXeyDkFftPH932k7jvlUzrHVutJpNPJKdjl22KgoguQeG2mu12aBoc3nLeldFk1DCGIBjtohjtsdv+feMs9H13OpE1Mm7T3s3rptHYpzKLjU+URB57Nv9La+H5pBqB4Rptjf6cfzANf4T7ZcNfp43BYeYPHNJ3PMczKV/EMtj2C5C9N6tDAGSUKrq5QrFEq1Vo7Fr8zEAgcCge3t7j4tgMYXawtWXtwisGBQc+20X9CcjxDalSprNbl6qqxQr4iqaopm+Vjs25KU02njjW+3hRxSV/ghY/6k7r9Qxym/EEkh1UgkJJ8tX6gIoYj73DH/AMh75PN8Vw7apzSha2/2ka+GAjWf7ocX9Qc1eo9TjnVY4wruzLGBLEpsnbGkitfkNUDYPb8/cM2pTeXObn6ZfpMK2th6oqGmYGdj7wq5lt+FfhuMD9Z1YpFXesbcAA/Kz/U/ZT8T6DKv1Xo8mnYwSAKdnoboGx3zq3T+tR6uGKYbVKttZGIAD0LA3cfcaJo8Vmeka7m0h4eTsyPTz3q10jinPotNP5TMnlaNn9qE6X02GZX8QAxyMSyRmw5skKdtl6s1GnC2bJPbOiiEcrgRPG70AJELKAC5XaqeZ25Y7nO3j6HNvpbMZpbjCy7/ADVboo52DhkXtzRP4ZruXbWMr7dSdvLqjMsV15CisFN97Zr4PfmqwuJc4E2ie9n7ELmYyUnIzyRtHFOFb/8AZMxEjrXe9n7uP7v5ZzLqmljjk2xu7gXuZiDZ421SKQfmsG/s/XOla7Rq8JE8kkUY+xaIv4CBg35sc5n1GKJZKhJ2cjvY7+WrJPa78xB4r67mi4l0e1vP8bFb6Ln4gZ9Pzw91r4xjLtdemMYwi9tIyBwXFr6j8uf/AIN/ce2dJ6PqoJoQNLAyD+8YlYH7i7AH77OczigDsFZwgPBZroccXXIH19MunR9L+8hKzeaUbRtKTCJySdRTHytu2KtAVaf4TlXpFjXNBm45x1HfsuV0yQKwABmOnRe/VGVSsjGOURk3GypXPFnwQwsexPFnJDrEZpD4aoeGOxzYUUWK7SvIB70R9c+NZ4bM0aO03h0HJt1DHsrFatz6RR7e/JAORug6g0Im2IrIXCeIfMdyljIECim2WLqkDUBfNVjQXAEZjpn5c8rhUZspjXaSLXado38QIrgo9EPG1GjT2x71z826gK5yF6X8CmGYSSaklEY34aNG3l5pmLcLXevT1GSs0EMviyI9rDTMQSCdvmo9iSAvc9zI3tmZegSlhG80x8QN4lNW9VMCn04oO9VX1usxp1XU2lgfqg7COF+7Kdtao1pa02Oe5c51y/vpR2/eOOTurzt3Pr9+X/4d00c+t8eCSGTbHGTC8PCgBY5drEgKwNncbvdlX6B8Lya3UzJccXhmR5G7qgViDQHcXk/8O9Im6Z4etlN6eVjCyxhnYxMGIl7bqtQQKvzdgeM73BGkKH8mnW37I73KbShrPcwMqANDANW+tJHKDIjMr7+F/go9T1E086+BErkMq2NzgeeiewFg36/nlc6r8Pto+orASWAmTY3KkoZAFsgAbq7leL9uw6x0LpJj080FTbleRHdCp3oxYo1FvnKHuB3vg0K5T1zrOo1eohWTYzxskaOw+YFwUMnNEm/YcemQ4qm1tI796zwGLr1qj2l38Q0iJtAFo6+6ltf8BmWYyJqSEkawJEaR6bnhg3KgEUT24u8ndFBFotOkamTwySWYWXkJAJao6Ye3HaqIzxXoUoZkSaYGNRs817FYzADtzYSK919uKs3lNPBF4TtJSy2UeyzU1tQ7myGBsdjH9c4ipWdUAY5+sBsA4frntWs6tUc0NcbDK9lnpMZCOxjVyLbzsTuBsi7LckdjQB980OlkEs48OLxGsRqqEWOOPGoWe1KSDQOeGt1zz+AXRVQMyb1O23YqYwwYbV315QbQkkWDVyWg2KyxO7Q+J8h5RWI7hC1+YesUoYjmiQMyc0taScz1y8+eSgF199a1enhirVQM4P2hEFH4lGYD8xnNtSVLnYCF9ATf3n6fcP5dsunxn1XWaYiFpI5InHzeGA180Go1fBIoeh496Mq0Kyz0bT1aevOe428rQul0PQN6pyyF/cftZxjMr3y0XQrGMYwiZt6XUyeG8SMQWFrRAO9bIo1YvngEWT6+upmVYgggkEGwR3BHYj65i5sha2Kw4xFMsOew7irrF8QxyxQ6PSjwd1K01AbFNBil/aN1Z9/XJbWdOhaaPRxgFFTdIq8hYIqKxffI9Fv7wFHjtQupRbHSWPyrIPEWuNp7Oor2axXoCM+dB1maCQyo3nYUSebHP9T+eVTsFI1qRjM3/wC28nh79Vzx0W57A+lcRkc5m42Cyu2m6cNRqZ4XAPhxxK4UlQXmd2n7HkBeB7AjKpJ1OY6sKJZDUpiQg8hXfavpzXlPPJrNGDXzB2KO++Q+auSxN+lHnk9s2+jdElbUJ4h/V/DkDEycMdhvy2DyT6mqPPcZK2gKOs55BEWHSD58FicJTwrX+MRJFhN5/revXRdbfQtq1S7k3xWTdL4h3X7mhX4509finTxhdF4hkbSxt4kigjc8a7CiAEFjye393OQyz+Bqy4TeI5y2w2Nyq5avN7iu/vmm/VWBlYRSbmO6NywQrRJskHg135rLzD1XBghRY6hRcwPc12QMgSCYAz3ADfmV0j4c/SJIJo47AGoUI7FfklICI6k91urB9icrGp6tNLFFppHLN46AoFVTH4ZCAAgcsS7X9UX3ym9U12pncMwTcQb2DZuahZccDdyDxXe8mYNU2p1kbNGyb3TeLsbrBlYbDvNkFrFHk1WZ13OFMku75KHDDDmXMpkCDeJEidsWz2RkJUppupTDW7DLJTTrE5vkqsgQ37WL7ci8tEvThptRBAgA3xSeGrEkb9O6tH3PAZaHtV5UOrdFlTUP4ZOo3yFg0fLDcSfMAByD6jufvzVk6nMZFdnffH8pI2le3FUCOw785QPoeNBYREXHS3lxW4MJTxQZ4JAIbcbZ72roWj6fCJpdFJQQrcanjdBJZEf3xve32Br3yI1PxFEIJtHq18UqSqy0POF4Vj7OK7/TKvr+tTTSiV384FAjih/z/TNN3JNkkk82fW+xzCngDM1DuPIjaDx72KWjokkgVTEjIG/6yWf1h2Vd7FiALs3zX8z3/PPnGMteS6OnTbTbqtEBMyvcZjMr3GFmsYxjCJjGMIpCHUo2lkjkNNH+9iNE/SZL9AQFIHHKnI/PfQa0QSpKVVxG27a3INf7juPqBkh1L4a1CSyVGCoHi+QrtVXtgq9rIF+Vb4H5wazaboJib5+ceh5lVfjjDYhzHmGuuOeRHXNbXwaaklYfMsR2kdxbKDt+pur+uWXWarazGORnZfKiqiEbBQJBIr12/NuNcZztNVIiSLE23xe9AWSPlpq3CjRoEc50Hpsms1SySCBYvNuiZ/KCKal58wpijE7a8vrlbjqWq/xXRHE8t/XJUmlaNQVjUORyvwjgoH4i1um8WmiEskdKxDEAUR4gvjewo8sO/AoZ76b4b088RaMEXG3hPZ5eNm4IJokqFDWOCRXfIT4oK/rTlVKWxLqSCrM5sMh9Fa93J+16Vkx0zUDRxA+KrqwLuY2EgSiVcoR8xS0Zit8og7nmVzXNos8MkHdPYWFZrKNKnUpuIcdk+tuK9dT8M6bTpcik7UXxXs8O7chQOO1qKHcG+15rfDWs05k2rF4cr2qncSGPOwWfkY/QVfBsZ99S1I1cLHeqKCHi8RhGGU2q7y3AZwN6lqss4uwcgei61IZfFdTKVIMSWFAkHA3GrIuj+GespvqUnB5Jdun03fhKTGVqL6jiS7du4nhyV70uq3MPEkZGe1cFEA2UaawO3YWDuFi8rPxmwM6NRDtEC99yQzgX9aFX9Mn+r63V6MQSmFJE58SRfMADsI7c91dtxG0bh2yhNqnkSISNv8NaU0L57+YDc3vyT3yLBUSXeKIjKx57umfBZ6Ko1HVhUbkM78I471udL6JNqiwiUeQbmduFX1F8Gya7AHN/W9Nn1BYoquIIY2cKEVv3niAkBALA8Mmu49Bkh8LJOYSuneYqW/eqqRBdzAbvMybr20B5skdL07WRMXjEsZdVVigiksR3sreG7b5O3uMzq4lzahu2RlPrO24yhYYrHVfivEAjVJAt0VCBxn3MVLEqSVPINBe/J4AAAu64HFZ8ZaBdfTfrsDoiRKZle4zGZXuM9WaxjGMImMYwi+kfaQxUOAQdh7NXNH6Ht/XLVp9XveFkmdkh5rgneoEcZoVJbIWTzAAkL9bqee+i1rROGUkc8j0Pb+Y9D6H2zXr0fEFs1T6UwBxA12fMNm9TnV/iaPd/0kcUdg7pxEqO+6ja9yo79+efTNSPTa+QLIhllE11tYt5gSCGs0vAB54o/TIaqHHp2Hb7s6F0iaHS6eOFWLNqE3lgxPlpRKw9FoMwAFfKTybrVrxhmAU2yeN/M8M1pYsNwbKeo0Sc5E7MvXZ/7A6npMWnjWXVbppH/s4wSVYpXauWWyBZ4b0Ug8ysnT22xxS0ZtQ1uB8scWmBcRoBwFD0p/vU1k0M9eo6p9Rqjvi8BtIXMUp7MAfKArKVewobg8WfbPXTkN1WdboQadkQWTxS/wA/MTeaTqry2XZgF36iLbQeJ6KqLteSbwL+wjcBK1f/AMe1SRxf22nPlBFrLDqPOI2B4ZdwZR6ihyN2REXQoNXEz6cGN0I3xMbVS17Sb5VSQQGHAINgVxY9U4XqmnWz+/gEbVxXlJB+8FARmp0nUvp9TSQic6so00im1VHLMwYBQibQ7EgklhXqcMqva2W5wHD8zs2EjdylA80zLbTf9gjaoEr1CENIWmiEVA7mPzMa2qDatxZ9RQzSfqu8gzQwSm7LbWgdvvaBl/mD2y49W1MWq07xOzK+mjDkliDyp8Nj6NdKCDZ8wPBygZYYVwqglzYcN1vXO+audHNp4oPL2iRGQj25K1nrunWNW0kj6UhCkkO0uXB9QxB3PyaYspW7NjjNDqPxDdrDcabdsaqTGIlavEUBWpt1KOe23gCzkHjJW4Sm0znz/eZ6za29bVPRFBr9ckngckxjGbSt0zK9xmMyvcYRYxn06EEg9waP4Z84RMYxhExjGETPbSat4nSRGO5Da3yBfcV7H2+pzxxnhAIgqOpSZVEPEqzH42eWRBOgMC8GCPyA8ggnnzVXykgUTm+vX9I+uSaPxkLgpMzBaZdtDgWd3ayPY5SsZpuwNI/LaxFsrqsq6IovnUlp9Ou31V2PxFpF1kksvjMVGyJlC0F20eLBDd6J9D6ZHL8bSRSOIUAgb5YJPOFNkkjny2T8otQAKytYw3A0hnewF8rJS0RRZ88u9um31Xtq9W8rs7sSzm2rgHmwK9hQofQZ44xm4AAICs6dJlMQwQmMYz1SJjGMImZXuMxn0g5H34RWb9Ivw62j10nH7uUmSM+lMbYfgTX3VlXz9MfEHw7BroTFMtjurDhlPup9P985N1n9DmrjYmBkmT052OPvB4/I/lm5Ww7gZbcLnNG6ZovphlY6rha+R6qgYyxn9HfUv4WT81/rmP2edR/hZP8AL/XNbw37j5K6+Mw/1G/cFXcZYv2edR/hZP8AL/XM/s76l/Cyfmv9ceG/cfJPjMP9Rv3BVzGWP9nXUv4WT81/92P2d9R/hZPzX+uPDfuPknxmH+o37gq5jJfW/COthFyaeUD32lvz23WRGYkEZqZlRlQSwg8imMZJaD4a1U4BiglcHswU0fuJ4OACcl697WCXGAo3GWMfo86j/Cyf5f64/Z11L+Fk/Nf65l4b9x8lB8Zh/qN+4KuYyx/s76l/Cyfmv9cx+zzqP8LJ/l/rjw37j5J8Zh/qN+4Ku4yxfs86j/Cyf5f65kfo76if/wCWT81/rjw37j5J8Zh/qN+4KuZZfgD4abW6xBX7uMh5D6bQbC/exFfnlj6H+hedzeqkWJf7qHe5/Gto/nnVOjdDg0cQigQIvc+7H3Y9yfqc2aOGcTLrBUmkdN0mMLKB1nHbsH76LfxjGWa4ZMYxhExjGETGMYRM5/8ApL+A454H1MKKs0Y3NtFeIo+a6+1XN50DPl0DAgiwRRHuD3zB7A8QVs4XEvw1QVGHL14Llf6KvgWOSP8AW9QivuNRIwsAL3Yg8Gz2+6/XjqoFZo9C0Ag0sMSmwkarZ9aA5zfzGkwMaAFLj8U/E1nPcbbOATGMZKtFMYxhExjGETGMYR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data:image/jpeg;base64,/9j/4AAQSkZJRgABAQAAAQABAAD/2wCEAAkGBhIQEBUTExQTFRUVGB8XGBMXGRoVGhkYFB0YGhUcGiIYHSYeHRslHBkZIDIhJCcqLCwsFx4xNTAqNSk3LCoBCQoKDgwOGg8PGjUiHiQ1Li4sLDQpNTUrLjQ1LzQtMywrLy81KSwuNSk0LC4vNC0pKS01Mi40MCw0MiwqNiksMf/AABEIAL0AoAMBIgACEQEDEQH/xAAcAAEAAgMBAQEAAAAAAAAAAAAABQYBBAcDAgj/xABAEAACAgEDAgQDBAcHAwQDAAABAgMRAAQSIQUxEyJBUQYyYUJxgZEHFBcjVKHRM1JiorHB8CRygmPS4fEVQ0T/xAAbAQEAAgMBAQAAAAAAAAAAAAAAAwUCBAYBB//EADQRAAEDAgIIBAYCAgMAAAAAAAEAAhEDIQQxBRJBUWFxgfATkaGxFDJTksHRIuEjQhVS8f/aAAwDAQACEQMRAD8AouMYygX11MYxhExjGETGMYRMYxhExjGETGMYRMYxhExjGETMr3GYzK9xhFjGMYRMYxhExjBNYQmExjGETPTTxB3VSwQMwG481ZAzzyXl6XLpNku8CQOtKADTblsHd38u49vs+uRveG2m5y7uq/H4xmHpkEwSDCinQBiAwYA1uHAP5/l+GfOS0HSJNUjT+IviMzMVIoMSSRtrt5SvoeT+UQjWAR656x4dIm4zTAYxmIpgAy4ASs4xjM1YJjAN4wgMpjGMImZXuMxmV7jCLGMYwiZjeLrM5Z/h/oI1mjmRDUqEMPYtb8H61t59q9+Ya1ZtFus7Ky0sbivhmtdEyYPJVuKIuQqiyeBkrpJv1J23Rh3ZaUsOFBsGgTwx9yDx6c3kVppSsgF+Gwv5geGUgFSB2YH/AEyf+LpxPHDLZ3EGMv6SBftD6qTtJ9dw9swqkl7WEfxKr8VW8bENpTLDmAMzEi/lkVG9Y0Kw7KCqzrvKrYADAHsSdvpVe7e2aaKu1rB3+XYNshLXu3bdvl4FHkZsdX6r4svjbaFg7e4BU3X/AG+l+w5rN6bUxySrNuYEfZ2kcD3vsT/yrwHPawa097Pwq6riamFoU6e2ZMzaDlyUKD94/kQf9jlhn6tFMiCRiQOTGKB3BaoH0F1VDkEg9sidVqVnmZrCj3Iq678Hm/x/HPSPqSRH/pv/ACkanLEccAilHrx7+mKjNeDF/bqtjFH/AJFrG0h/PM7gO4spOLrUUMREbEWPKnF7iOOebF3yRxQA75XEWgAPuA/0zfk6ikp/6kn/AASLSbSeOQKDD7x3974+NHq1gmDWGHIsAnv9ByP+c4ps8MGBf36rzCO/45r21fn2biOfmvCRBtSgd9NvG2S1AK7Sb8tEE9hxWbvStCsiyNQZo1LhWsghRfABG77RN38q9r52YNVHFI0u5jfJG0+tny+//wBd6zS6L1QROZasEHyjgEtfH/aP9DxeHOe5h1e+H4UFHE1MVQqU9syIm8nLktrWS/rrqUjCOq+cqvDAUFNA8t9aH3cZFSRMrFWFFTRH1HfLD8J6gaeGWW/PxFv9IwQCpNdt7WoP+D65ASFnk2r+8c1W0EWzEgKLrnj+eKJIc5g+Vvff6Vhha3g4h1GYYMgRkYk388yvLeLr1/5f+o/MZnLP8T9DXR6WBGNyMSxrsGtK+7jxP5+3FYzOjWbWbrtyurHBYo4lrnREGByTMr3GYzK9xky3VjGMYRfUaBiARdmq9z9kce5ofjlt6fpW6Xqbkc/q0w2jUL2Td8jm+FF1yePl3el1npvTxPKIywXdxyAbJr3I9Lzo+nTUx6Yw6hEcAVvYbo3U8FZasqCPt9h3Irg1ePrasMmQcxt5jiFy2l6v+bVBOQBGzeD693VX+L+mli89ASR0uqQCgCfkmX/03A781Xfg5XZ9c8oQMQVRAqV6Dk/j3y6dS0+zTtTSL4SUN3ndYiQWjko/vY6A2yC69SbN134i6B4dPDckUih/KQWQtZ5APKmmpl48rDjgZlg6zdUMd079uFr5nHR+Oa0inW/1ktO7gpfofQ9B+rxyaiVRJJbKWcKqbDQ8tjcL73Y4I4yZ6XO5YmXWOqrt2KhRo3UA0yuVa19/XyXffKH+vQqn7uCmPeRn8U16+GpCoG9i1/f654R6p1dnRipbuvdSTxZB9eByKuh7ADx+DfV1tZxvlMGOWcd5LyvgcTWqawBO259LE+66N8Q75I2AkZDyAvAvj/CLYetqRxfqM5rLGY22N8w78gn7zXa/rWXrofU11URDDzLW4Dmq5DAc2pG7tyCtc+Woz4q0qspZfmhYofrGSQL+qMCt+oN+1w4J5oO8Fw7/ALWOBrPwuI8N9psVWIYjK3hpe/uKoHj1F96+l50r4f3xxqGkLmgCvBri/tDyj1tiePrld+FNIqKGPzTMF/7Y1aqHHd24J/upxyDm/wBd6sunjCqCGYWqni93JZh9kUV4NknjimtjHGu/wWjvascbWfisRqMvFgpDqUzBwY9Y5Q2HWQokaKaBZmCqQtdh38132yD+IOh6HwHl00oLxkF9rhlfxWo+Wzt5ugtDmufSrS6h3YOzMSvYcAD0tRRF0TRIPf17ZsNroWS5IBvHaRX8Lj03qAyk+5Urfv65NTwb6RaWuyziBPPKVJQwOJo1NYgjbY+lyPdeMWsaNXAICutN9wIP+2Wf4S6YY9k3l8aYEaZSNwAr95O4H2FBFdrur8wyK+H/AIf8QM8xMaRKWG4gM7KAR9yi1JJ48wHPIy0dPhDQiy7eKg3D5XeIElIxf9lCATuY1u5rgYxlZuqWN69+/C1rke6QxzXEso/7QXHfwUf1DRv1TUl0YjSwjb+sNdOF+dlqt188jjvXfKiyUSKqiRXsfUD6A2PwzqOtXUzQCGBVUN3kA2oqjssd0WFfb9e4FHjmuv0IhlaMMGC8cACiL9ieKrPNH1tYFmQGQ28zxKy0RV/zapJyMDZvJ9PxuWvjGMtF1KYxjCLb6TpUkl2ySMl1tZSFr5txNoxJ+WgK43Z01GkREjlnDOP7OZSI3btXD/u5frX5DOY9NhhaSpiQvHrS+u66IN9qO4AUb78dL0ejCQgQySSxn7Fo6/8AkJ2Lfk4yj0pGs2fa3n+Nq4/Sk/EHPr+OHsorVossyr4TyMlhljQqpViha1fzRtwptDtN/UY6joIYAmwDwkbyq/2eQWRS1FboXG/egVN8H1iVhrFCFdM1fMyOqyhfshGcqKvup9rI4v318jCeKow0u7iyUUrxv7l19jQP4Zqa5DmgG0TE9j9BVMZqvfFXw5HzqNL8hXeyDkFftPH932k7jvlUzrHVutJpNPJKdjl22KgoguQeG2mu12aBoc3nLeldFk1DCGIBjtohjtsdv+feMs9H13OpE1Mm7T3s3rptHYpzKLjU+URB57Nv9La+H5pBqB4Rptjf6cfzANf4T7ZcNfp43BYeYPHNJ3PMczKV/EMtj2C5C9N6tDAGSUKrq5QrFEq1Vo7Fr8zEAgcCge3t7j4tgMYXawtWXtwisGBQc+20X9CcjxDalSprNbl6qqxQr4iqaopm+Vjs25KU02njjW+3hRxSV/ghY/6k7r9Qxym/EEkh1UgkJJ8tX6gIoYj73DH/AMh75PN8Vw7apzSha2/2ka+GAjWf7ocX9Qc1eo9TjnVY4wruzLGBLEpsnbGkitfkNUDYPb8/cM2pTeXObn6ZfpMK2th6oqGmYGdj7wq5lt+FfhuMD9Z1YpFXesbcAA/Kz/U/ZT8T6DKv1Xo8mnYwSAKdnoboGx3zq3T+tR6uGKYbVKttZGIAD0LA3cfcaJo8Vmeka7m0h4eTsyPTz3q10jinPotNP5TMnlaNn9qE6X02GZX8QAxyMSyRmw5skKdtl6s1GnC2bJPbOiiEcrgRPG70AJELKAC5XaqeZ25Y7nO3j6HNvpbMZpbjCy7/ADVboo52DhkXtzRP4ZruXbWMr7dSdvLqjMsV15CisFN97Zr4PfmqwuJc4E2ie9n7ELmYyUnIzyRtHFOFb/8AZMxEjrXe9n7uP7v5ZzLqmljjk2xu7gXuZiDZ421SKQfmsG/s/XOla7Rq8JE8kkUY+xaIv4CBg35sc5n1GKJZKhJ2cjvY7+WrJPa78xB4r67mi4l0e1vP8bFb6Ln4gZ9Pzw91r4xjLtdemMYwi9tIyBwXFr6j8uf/AIN/ce2dJ6PqoJoQNLAyD+8YlYH7i7AH77OczigDsFZwgPBZroccXXIH19MunR9L+8hKzeaUbRtKTCJySdRTHytu2KtAVaf4TlXpFjXNBm45x1HfsuV0yQKwABmOnRe/VGVSsjGOURk3GypXPFnwQwsexPFnJDrEZpD4aoeGOxzYUUWK7SvIB70R9c+NZ4bM0aO03h0HJt1DHsrFatz6RR7e/JAORug6g0Im2IrIXCeIfMdyljIECim2WLqkDUBfNVjQXAEZjpn5c8rhUZspjXaSLXado38QIrgo9EPG1GjT2x71z826gK5yF6X8CmGYSSaklEY34aNG3l5pmLcLXevT1GSs0EMviyI9rDTMQSCdvmo9iSAvc9zI3tmZegSlhG80x8QN4lNW9VMCn04oO9VX1usxp1XU2lgfqg7COF+7Kdtao1pa02Oe5c51y/vpR2/eOOTurzt3Pr9+X/4d00c+t8eCSGTbHGTC8PCgBY5drEgKwNncbvdlX6B8Lya3UzJccXhmR5G7qgViDQHcXk/8O9Im6Z4etlN6eVjCyxhnYxMGIl7bqtQQKvzdgeM73BGkKH8mnW37I73KbShrPcwMqANDANW+tJHKDIjMr7+F/go9T1E086+BErkMq2NzgeeiewFg36/nlc6r8Pto+orASWAmTY3KkoZAFsgAbq7leL9uw6x0LpJj080FTbleRHdCp3oxYo1FvnKHuB3vg0K5T1zrOo1eohWTYzxskaOw+YFwUMnNEm/YcemQ4qm1tI796zwGLr1qj2l38Q0iJtAFo6+6ltf8BmWYyJqSEkawJEaR6bnhg3KgEUT24u8ndFBFotOkamTwySWYWXkJAJao6Ye3HaqIzxXoUoZkSaYGNRs817FYzADtzYSK919uKs3lNPBF4TtJSy2UeyzU1tQ7myGBsdjH9c4ipWdUAY5+sBsA4frntWs6tUc0NcbDK9lnpMZCOxjVyLbzsTuBsi7LckdjQB980OlkEs48OLxGsRqqEWOOPGoWe1KSDQOeGt1zz+AXRVQMyb1O23YqYwwYbV315QbQkkWDVyWg2KyxO7Q+J8h5RWI7hC1+YesUoYjmiQMyc0taScz1y8+eSgF199a1enhirVQM4P2hEFH4lGYD8xnNtSVLnYCF9ATf3n6fcP5dsunxn1XWaYiFpI5InHzeGA180Go1fBIoeh496Mq0Kyz0bT1aevOe428rQul0PQN6pyyF/cftZxjMr3y0XQrGMYwiZt6XUyeG8SMQWFrRAO9bIo1YvngEWT6+upmVYgggkEGwR3BHYj65i5sha2Kw4xFMsOew7irrF8QxyxQ6PSjwd1K01AbFNBil/aN1Z9/XJbWdOhaaPRxgFFTdIq8hYIqKxffI9Fv7wFHjtQupRbHSWPyrIPEWuNp7Oor2axXoCM+dB1maCQyo3nYUSebHP9T+eVTsFI1qRjM3/wC28nh79Vzx0W57A+lcRkc5m42Cyu2m6cNRqZ4XAPhxxK4UlQXmd2n7HkBeB7AjKpJ1OY6sKJZDUpiQg8hXfavpzXlPPJrNGDXzB2KO++Q+auSxN+lHnk9s2+jdElbUJ4h/V/DkDEycMdhvy2DyT6mqPPcZK2gKOs55BEWHSD58FicJTwrX+MRJFhN5/revXRdbfQtq1S7k3xWTdL4h3X7mhX4509finTxhdF4hkbSxt4kigjc8a7CiAEFjye393OQyz+Bqy4TeI5y2w2Nyq5avN7iu/vmm/VWBlYRSbmO6NywQrRJskHg135rLzD1XBghRY6hRcwPc12QMgSCYAz3ADfmV0j4c/SJIJo47AGoUI7FfklICI6k91urB9icrGp6tNLFFppHLN46AoFVTH4ZCAAgcsS7X9UX3ym9U12pncMwTcQb2DZuahZccDdyDxXe8mYNU2p1kbNGyb3TeLsbrBlYbDvNkFrFHk1WZ13OFMku75KHDDDmXMpkCDeJEidsWz2RkJUppupTDW7DLJTTrE5vkqsgQ37WL7ci8tEvThptRBAgA3xSeGrEkb9O6tH3PAZaHtV5UOrdFlTUP4ZOo3yFg0fLDcSfMAByD6jufvzVk6nMZFdnffH8pI2le3FUCOw785QPoeNBYREXHS3lxW4MJTxQZ4JAIbcbZ72roWj6fCJpdFJQQrcanjdBJZEf3xve32Br3yI1PxFEIJtHq18UqSqy0POF4Vj7OK7/TKvr+tTTSiV384FAjih/z/TNN3JNkkk82fW+xzCngDM1DuPIjaDx72KWjokkgVTEjIG/6yWf1h2Vd7FiALs3zX8z3/PPnGMteS6OnTbTbqtEBMyvcZjMr3GFmsYxjCJjGMIpCHUo2lkjkNNH+9iNE/SZL9AQFIHHKnI/PfQa0QSpKVVxG27a3INf7juPqBkh1L4a1CSyVGCoHi+QrtVXtgq9rIF+Vb4H5wazaboJib5+ceh5lVfjjDYhzHmGuuOeRHXNbXwaaklYfMsR2kdxbKDt+pur+uWXWarazGORnZfKiqiEbBQJBIr12/NuNcZztNVIiSLE23xe9AWSPlpq3CjRoEc50Hpsms1SySCBYvNuiZ/KCKal58wpijE7a8vrlbjqWq/xXRHE8t/XJUmlaNQVjUORyvwjgoH4i1um8WmiEskdKxDEAUR4gvjewo8sO/AoZ76b4b088RaMEXG3hPZ5eNm4IJokqFDWOCRXfIT4oK/rTlVKWxLqSCrM5sMh9Fa93J+16Vkx0zUDRxA+KrqwLuY2EgSiVcoR8xS0Zit8og7nmVzXNos8MkHdPYWFZrKNKnUpuIcdk+tuK9dT8M6bTpcik7UXxXs8O7chQOO1qKHcG+15rfDWs05k2rF4cr2qncSGPOwWfkY/QVfBsZ99S1I1cLHeqKCHi8RhGGU2q7y3AZwN6lqss4uwcgei61IZfFdTKVIMSWFAkHA3GrIuj+GespvqUnB5Jdun03fhKTGVqL6jiS7du4nhyV70uq3MPEkZGe1cFEA2UaawO3YWDuFi8rPxmwM6NRDtEC99yQzgX9aFX9Mn+r63V6MQSmFJE58SRfMADsI7c91dtxG0bh2yhNqnkSISNv8NaU0L57+YDc3vyT3yLBUSXeKIjKx57umfBZ6Ko1HVhUbkM78I471udL6JNqiwiUeQbmduFX1F8Gya7AHN/W9Nn1BYoquIIY2cKEVv3niAkBALA8Mmu49Bkh8LJOYSuneYqW/eqqRBdzAbvMybr20B5skdL07WRMXjEsZdVVigiksR3sreG7b5O3uMzq4lzahu2RlPrO24yhYYrHVfivEAjVJAt0VCBxn3MVLEqSVPINBe/J4AAAu64HFZ8ZaBdfTfrsDoiRKZle4zGZXuM9WaxjGMImMYwi+kfaQxUOAQdh7NXNH6Ht/XLVp9XveFkmdkh5rgneoEcZoVJbIWTzAAkL9bqee+i1rROGUkc8j0Pb+Y9D6H2zXr0fEFs1T6UwBxA12fMNm9TnV/iaPd/0kcUdg7pxEqO+6ja9yo79+efTNSPTa+QLIhllE11tYt5gSCGs0vAB54o/TIaqHHp2Hb7s6F0iaHS6eOFWLNqE3lgxPlpRKw9FoMwAFfKTybrVrxhmAU2yeN/M8M1pYsNwbKeo0Sc5E7MvXZ/7A6npMWnjWXVbppH/s4wSVYpXauWWyBZ4b0Ug8ysnT22xxS0ZtQ1uB8scWmBcRoBwFD0p/vU1k0M9eo6p9Rqjvi8BtIXMUp7MAfKArKVewobg8WfbPXTkN1WdboQadkQWTxS/wA/MTeaTqry2XZgF36iLbQeJ6KqLteSbwL+wjcBK1f/AMe1SRxf22nPlBFrLDqPOI2B4ZdwZR6ihyN2REXQoNXEz6cGN0I3xMbVS17Sb5VSQQGHAINgVxY9U4XqmnWz+/gEbVxXlJB+8FARmp0nUvp9TSQic6so00im1VHLMwYBQibQ7EgklhXqcMqva2W5wHD8zs2EjdylA80zLbTf9gjaoEr1CENIWmiEVA7mPzMa2qDatxZ9RQzSfqu8gzQwSm7LbWgdvvaBl/mD2y49W1MWq07xOzK+mjDkliDyp8Nj6NdKCDZ8wPBygZYYVwqglzYcN1vXO+audHNp4oPL2iRGQj25K1nrunWNW0kj6UhCkkO0uXB9QxB3PyaYspW7NjjNDqPxDdrDcabdsaqTGIlavEUBWpt1KOe23gCzkHjJW4Sm0znz/eZ6za29bVPRFBr9ckngckxjGbSt0zK9xmMyvcYRYxn06EEg9waP4Z84RMYxhExjGETPbSat4nSRGO5Da3yBfcV7H2+pzxxnhAIgqOpSZVEPEqzH42eWRBOgMC8GCPyA8ggnnzVXykgUTm+vX9I+uSaPxkLgpMzBaZdtDgWd3ayPY5SsZpuwNI/LaxFsrqsq6IovnUlp9Ou31V2PxFpF1kksvjMVGyJlC0F20eLBDd6J9D6ZHL8bSRSOIUAgb5YJPOFNkkjny2T8otQAKytYw3A0hnewF8rJS0RRZ88u9um31Xtq9W8rs7sSzm2rgHmwK9hQofQZ44xm4AAICs6dJlMQwQmMYz1SJjGMImZXuMxn0g5H34RWb9Ivw62j10nH7uUmSM+lMbYfgTX3VlXz9MfEHw7BroTFMtjurDhlPup9P985N1n9DmrjYmBkmT052OPvB4/I/lm5Ww7gZbcLnNG6ZovphlY6rha+R6qgYyxn9HfUv4WT81/rmP2edR/hZP8AL/XNbw37j5K6+Mw/1G/cFXcZYv2edR/hZP8AL/XM/s76l/Cyfmv9ceG/cfJPjMP9Rv3BVzGWP9nXUv4WT81/92P2d9R/hZPzX+uPDfuPknxmH+o37gq5jJfW/COthFyaeUD32lvz23WRGYkEZqZlRlQSwg8imMZJaD4a1U4BiglcHswU0fuJ4OACcl697WCXGAo3GWMfo86j/Cyf5f64/Z11L+Fk/Nf65l4b9x8lB8Zh/qN+4KuYyx/s76l/Cyfmv9cx+zzqP8LJ/l/rjw37j5J8Zh/qN+4Ku4yxfs86j/Cyf5f65kfo76if/wCWT81/rjw37j5J8Zh/qN+4KuZZfgD4abW6xBX7uMh5D6bQbC/exFfnlj6H+hedzeqkWJf7qHe5/Gto/nnVOjdDg0cQigQIvc+7H3Y9yfqc2aOGcTLrBUmkdN0mMLKB1nHbsH76LfxjGWa4ZMYxhExjGETGMYRM5/8ApL+A454H1MKKs0Y3NtFeIo+a6+1XN50DPl0DAgiwRRHuD3zB7A8QVs4XEvw1QVGHL14Llf6KvgWOSP8AW9QivuNRIwsAL3Yg8Gz2+6/XjqoFZo9C0Ag0sMSmwkarZ9aA5zfzGkwMaAFLj8U/E1nPcbbOATGMZKtFMYxhExjGETGMYR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data:image/jpeg;base64,/9j/4AAQSkZJRgABAQAAAQABAAD/2wCEAAkGBhIQEBUTExQTFRUVGB8XGBMXGRoVGhkYFB0YGhUcGiIYHSYeHRslHBkZIDIhJCcqLCwsFx4xNTAqNSk3LCoBCQoKDgwOGg8PGjUiHiQ1Li4sLDQpNTUrLjQ1LzQtMywrLy81KSwuNSk0LC4vNC0pKS01Mi40MCw0MiwqNiksMf/AABEIAL0AoAMBIgACEQEDEQH/xAAcAAEAAgMBAQEAAAAAAAAAAAAABQYBBAcDAgj/xABAEAACAgEDAgQDBAcHAwQDAAABAgMRAAQSIQUxEyJBUQYyYUJxgZEHFBcjVKHRM1JiorHB8CRygmPS4fEVQ0T/xAAbAQEAAgMBAQAAAAAAAAAAAAAAAwUCBAYBB//EADQRAAEDAgIIBAYCAgMAAAAAAAEAAhEDIQQxBRJBUWFxgfATkaGxFDJTksHRIuEjQhVS8f/aAAwDAQACEQMRAD8AouMYygX11MYxhExjGETGMYRMYxhExjGETGMYRMYxhExjGETMr3GYzK9xhFjGMYRMYxhExjBNYQmExjGETPTTxB3VSwQMwG481ZAzzyXl6XLpNku8CQOtKADTblsHd38u49vs+uRveG2m5y7uq/H4xmHpkEwSDCinQBiAwYA1uHAP5/l+GfOS0HSJNUjT+IviMzMVIoMSSRtrt5SvoeT+UQjWAR656x4dIm4zTAYxmIpgAy4ASs4xjM1YJjAN4wgMpjGMImZXuMxmV7jCLGMYwiZjeLrM5Z/h/oI1mjmRDUqEMPYtb8H61t59q9+Ya1ZtFus7Ky0sbivhmtdEyYPJVuKIuQqiyeBkrpJv1J23Rh3ZaUsOFBsGgTwx9yDx6c3kVppSsgF+Gwv5geGUgFSB2YH/AEyf+LpxPHDLZ3EGMv6SBftD6qTtJ9dw9swqkl7WEfxKr8VW8bENpTLDmAMzEi/lkVG9Y0Kw7KCqzrvKrYADAHsSdvpVe7e2aaKu1rB3+XYNshLXu3bdvl4FHkZsdX6r4svjbaFg7e4BU3X/AG+l+w5rN6bUxySrNuYEfZ2kcD3vsT/yrwHPawa097Pwq6riamFoU6e2ZMzaDlyUKD94/kQf9jlhn6tFMiCRiQOTGKB3BaoH0F1VDkEg9sidVqVnmZrCj3Iq678Hm/x/HPSPqSRH/pv/ACkanLEccAilHrx7+mKjNeDF/bqtjFH/AJFrG0h/PM7gO4spOLrUUMREbEWPKnF7iOOebF3yRxQA75XEWgAPuA/0zfk6ikp/6kn/AASLSbSeOQKDD7x3974+NHq1gmDWGHIsAnv9ByP+c4ps8MGBf36rzCO/45r21fn2biOfmvCRBtSgd9NvG2S1AK7Sb8tEE9hxWbvStCsiyNQZo1LhWsghRfABG77RN38q9r52YNVHFI0u5jfJG0+tny+//wBd6zS6L1QROZasEHyjgEtfH/aP9DxeHOe5h1e+H4UFHE1MVQqU9syIm8nLktrWS/rrqUjCOq+cqvDAUFNA8t9aH3cZFSRMrFWFFTRH1HfLD8J6gaeGWW/PxFv9IwQCpNdt7WoP+D65ASFnk2r+8c1W0EWzEgKLrnj+eKJIc5g+Vvff6Vhha3g4h1GYYMgRkYk388yvLeLr1/5f+o/MZnLP8T9DXR6WBGNyMSxrsGtK+7jxP5+3FYzOjWbWbrtyurHBYo4lrnREGByTMr3GYzK9xky3VjGMYRfUaBiARdmq9z9kce5ofjlt6fpW6Xqbkc/q0w2jUL2Td8jm+FF1yePl3el1npvTxPKIywXdxyAbJr3I9Lzo+nTUx6Yw6hEcAVvYbo3U8FZasqCPt9h3Irg1ePrasMmQcxt5jiFy2l6v+bVBOQBGzeD693VX+L+mli89ASR0uqQCgCfkmX/03A781Xfg5XZ9c8oQMQVRAqV6Dk/j3y6dS0+zTtTSL4SUN3ndYiQWjko/vY6A2yC69SbN134i6B4dPDckUih/KQWQtZ5APKmmpl48rDjgZlg6zdUMd079uFr5nHR+Oa0inW/1ktO7gpfofQ9B+rxyaiVRJJbKWcKqbDQ8tjcL73Y4I4yZ6XO5YmXWOqrt2KhRo3UA0yuVa19/XyXffKH+vQqn7uCmPeRn8U16+GpCoG9i1/f654R6p1dnRipbuvdSTxZB9eByKuh7ADx+DfV1tZxvlMGOWcd5LyvgcTWqawBO259LE+66N8Q75I2AkZDyAvAvj/CLYetqRxfqM5rLGY22N8w78gn7zXa/rWXrofU11URDDzLW4Dmq5DAc2pG7tyCtc+Woz4q0qspZfmhYofrGSQL+qMCt+oN+1w4J5oO8Fw7/ALWOBrPwuI8N9psVWIYjK3hpe/uKoHj1F96+l50r4f3xxqGkLmgCvBri/tDyj1tiePrld+FNIqKGPzTMF/7Y1aqHHd24J/upxyDm/wBd6sunjCqCGYWqni93JZh9kUV4NknjimtjHGu/wWjvascbWfisRqMvFgpDqUzBwY9Y5Q2HWQokaKaBZmCqQtdh38132yD+IOh6HwHl00oLxkF9rhlfxWo+Wzt5ugtDmufSrS6h3YOzMSvYcAD0tRRF0TRIPf17ZsNroWS5IBvHaRX8Lj03qAyk+5Urfv65NTwb6RaWuyziBPPKVJQwOJo1NYgjbY+lyPdeMWsaNXAICutN9wIP+2Wf4S6YY9k3l8aYEaZSNwAr95O4H2FBFdrur8wyK+H/AIf8QM8xMaRKWG4gM7KAR9yi1JJ48wHPIy0dPhDQiy7eKg3D5XeIElIxf9lCATuY1u5rgYxlZuqWN69+/C1rke6QxzXEso/7QXHfwUf1DRv1TUl0YjSwjb+sNdOF+dlqt188jjvXfKiyUSKqiRXsfUD6A2PwzqOtXUzQCGBVUN3kA2oqjssd0WFfb9e4FHjmuv0IhlaMMGC8cACiL9ieKrPNH1tYFmQGQ28zxKy0RV/zapJyMDZvJ9PxuWvjGMtF1KYxjCLb6TpUkl2ySMl1tZSFr5txNoxJ+WgK43Z01GkREjlnDOP7OZSI3btXD/u5frX5DOY9NhhaSpiQvHrS+u66IN9qO4AUb78dL0ejCQgQySSxn7Fo6/8AkJ2Lfk4yj0pGs2fa3n+Nq4/Sk/EHPr+OHsorVossyr4TyMlhljQqpViha1fzRtwptDtN/UY6joIYAmwDwkbyq/2eQWRS1FboXG/egVN8H1iVhrFCFdM1fMyOqyhfshGcqKvup9rI4v318jCeKow0u7iyUUrxv7l19jQP4Zqa5DmgG0TE9j9BVMZqvfFXw5HzqNL8hXeyDkFftPH932k7jvlUzrHVutJpNPJKdjl22KgoguQeG2mu12aBoc3nLeldFk1DCGIBjtohjtsdv+feMs9H13OpE1Mm7T3s3rptHYpzKLjU+URB57Nv9La+H5pBqB4Rptjf6cfzANf4T7ZcNfp43BYeYPHNJ3PMczKV/EMtj2C5C9N6tDAGSUKrq5QrFEq1Vo7Fr8zEAgcCge3t7j4tgMYXawtWXtwisGBQc+20X9CcjxDalSprNbl6qqxQr4iqaopm+Vjs25KU02njjW+3hRxSV/ghY/6k7r9Qxym/EEkh1UgkJJ8tX6gIoYj73DH/AMh75PN8Vw7apzSha2/2ka+GAjWf7ocX9Qc1eo9TjnVY4wruzLGBLEpsnbGkitfkNUDYPb8/cM2pTeXObn6ZfpMK2th6oqGmYGdj7wq5lt+FfhuMD9Z1YpFXesbcAA/Kz/U/ZT8T6DKv1Xo8mnYwSAKdnoboGx3zq3T+tR6uGKYbVKttZGIAD0LA3cfcaJo8Vmeka7m0h4eTsyPTz3q10jinPotNP5TMnlaNn9qE6X02GZX8QAxyMSyRmw5skKdtl6s1GnC2bJPbOiiEcrgRPG70AJELKAC5XaqeZ25Y7nO3j6HNvpbMZpbjCy7/ADVboo52DhkXtzRP4ZruXbWMr7dSdvLqjMsV15CisFN97Zr4PfmqwuJc4E2ie9n7ELmYyUnIzyRtHFOFb/8AZMxEjrXe9n7uP7v5ZzLqmljjk2xu7gXuZiDZ421SKQfmsG/s/XOla7Rq8JE8kkUY+xaIv4CBg35sc5n1GKJZKhJ2cjvY7+WrJPa78xB4r67mi4l0e1vP8bFb6Ln4gZ9Pzw91r4xjLtdemMYwi9tIyBwXFr6j8uf/AIN/ce2dJ6PqoJoQNLAyD+8YlYH7i7AH77OczigDsFZwgPBZroccXXIH19MunR9L+8hKzeaUbRtKTCJySdRTHytu2KtAVaf4TlXpFjXNBm45x1HfsuV0yQKwABmOnRe/VGVSsjGOURk3GypXPFnwQwsexPFnJDrEZpD4aoeGOxzYUUWK7SvIB70R9c+NZ4bM0aO03h0HJt1DHsrFatz6RR7e/JAORug6g0Im2IrIXCeIfMdyljIECim2WLqkDUBfNVjQXAEZjpn5c8rhUZspjXaSLXado38QIrgo9EPG1GjT2x71z826gK5yF6X8CmGYSSaklEY34aNG3l5pmLcLXevT1GSs0EMviyI9rDTMQSCdvmo9iSAvc9zI3tmZegSlhG80x8QN4lNW9VMCn04oO9VX1usxp1XU2lgfqg7COF+7Kdtao1pa02Oe5c51y/vpR2/eOOTurzt3Pr9+X/4d00c+t8eCSGTbHGTC8PCgBY5drEgKwNncbvdlX6B8Lya3UzJccXhmR5G7qgViDQHcXk/8O9Im6Z4etlN6eVjCyxhnYxMGIl7bqtQQKvzdgeM73BGkKH8mnW37I73KbShrPcwMqANDANW+tJHKDIjMr7+F/go9T1E086+BErkMq2NzgeeiewFg36/nlc6r8Pto+orASWAmTY3KkoZAFsgAbq7leL9uw6x0LpJj080FTbleRHdCp3oxYo1FvnKHuB3vg0K5T1zrOo1eohWTYzxskaOw+YFwUMnNEm/YcemQ4qm1tI796zwGLr1qj2l38Q0iJtAFo6+6ltf8BmWYyJqSEkawJEaR6bnhg3KgEUT24u8ndFBFotOkamTwySWYWXkJAJao6Ye3HaqIzxXoUoZkSaYGNRs817FYzADtzYSK919uKs3lNPBF4TtJSy2UeyzU1tQ7myGBsdjH9c4ipWdUAY5+sBsA4frntWs6tUc0NcbDK9lnpMZCOxjVyLbzsTuBsi7LckdjQB980OlkEs48OLxGsRqqEWOOPGoWe1KSDQOeGt1zz+AXRVQMyb1O23YqYwwYbV315QbQkkWDVyWg2KyxO7Q+J8h5RWI7hC1+YesUoYjmiQMyc0taScz1y8+eSgF199a1enhirVQM4P2hEFH4lGYD8xnNtSVLnYCF9ATf3n6fcP5dsunxn1XWaYiFpI5InHzeGA180Go1fBIoeh496Mq0Kyz0bT1aevOe428rQul0PQN6pyyF/cftZxjMr3y0XQrGMYwiZt6XUyeG8SMQWFrRAO9bIo1YvngEWT6+upmVYgggkEGwR3BHYj65i5sha2Kw4xFMsOew7irrF8QxyxQ6PSjwd1K01AbFNBil/aN1Z9/XJbWdOhaaPRxgFFTdIq8hYIqKxffI9Fv7wFHjtQupRbHSWPyrIPEWuNp7Oor2axXoCM+dB1maCQyo3nYUSebHP9T+eVTsFI1qRjM3/wC28nh79Vzx0W57A+lcRkc5m42Cyu2m6cNRqZ4XAPhxxK4UlQXmd2n7HkBeB7AjKpJ1OY6sKJZDUpiQg8hXfavpzXlPPJrNGDXzB2KO++Q+auSxN+lHnk9s2+jdElbUJ4h/V/DkDEycMdhvy2DyT6mqPPcZK2gKOs55BEWHSD58FicJTwrX+MRJFhN5/revXRdbfQtq1S7k3xWTdL4h3X7mhX4509finTxhdF4hkbSxt4kigjc8a7CiAEFjye393OQyz+Bqy4TeI5y2w2Nyq5avN7iu/vmm/VWBlYRSbmO6NywQrRJskHg135rLzD1XBghRY6hRcwPc12QMgSCYAz3ADfmV0j4c/SJIJo47AGoUI7FfklICI6k91urB9icrGp6tNLFFppHLN46AoFVTH4ZCAAgcsS7X9UX3ym9U12pncMwTcQb2DZuahZccDdyDxXe8mYNU2p1kbNGyb3TeLsbrBlYbDvNkFrFHk1WZ13OFMku75KHDDDmXMpkCDeJEidsWz2RkJUppupTDW7DLJTTrE5vkqsgQ37WL7ci8tEvThptRBAgA3xSeGrEkb9O6tH3PAZaHtV5UOrdFlTUP4ZOo3yFg0fLDcSfMAByD6jufvzVk6nMZFdnffH8pI2le3FUCOw785QPoeNBYREXHS3lxW4MJTxQZ4JAIbcbZ72roWj6fCJpdFJQQrcanjdBJZEf3xve32Br3yI1PxFEIJtHq18UqSqy0POF4Vj7OK7/TKvr+tTTSiV384FAjih/z/TNN3JNkkk82fW+xzCngDM1DuPIjaDx72KWjokkgVTEjIG/6yWf1h2Vd7FiALs3zX8z3/PPnGMteS6OnTbTbqtEBMyvcZjMr3GFmsYxjCJjGMIpCHUo2lkjkNNH+9iNE/SZL9AQFIHHKnI/PfQa0QSpKVVxG27a3INf7juPqBkh1L4a1CSyVGCoHi+QrtVXtgq9rIF+Vb4H5wazaboJib5+ceh5lVfjjDYhzHmGuuOeRHXNbXwaaklYfMsR2kdxbKDt+pur+uWXWarazGORnZfKiqiEbBQJBIr12/NuNcZztNVIiSLE23xe9AWSPlpq3CjRoEc50Hpsms1SySCBYvNuiZ/KCKal58wpijE7a8vrlbjqWq/xXRHE8t/XJUmlaNQVjUORyvwjgoH4i1um8WmiEskdKxDEAUR4gvjewo8sO/AoZ76b4b088RaMEXG3hPZ5eNm4IJokqFDWOCRXfIT4oK/rTlVKWxLqSCrM5sMh9Fa93J+16Vkx0zUDRxA+KrqwLuY2EgSiVcoR8xS0Zit8og7nmVzXNos8MkHdPYWFZrKNKnUpuIcdk+tuK9dT8M6bTpcik7UXxXs8O7chQOO1qKHcG+15rfDWs05k2rF4cr2qncSGPOwWfkY/QVfBsZ99S1I1cLHeqKCHi8RhGGU2q7y3AZwN6lqss4uwcgei61IZfFdTKVIMSWFAkHA3GrIuj+GespvqUnB5Jdun03fhKTGVqL6jiS7du4nhyV70uq3MPEkZGe1cFEA2UaawO3YWDuFi8rPxmwM6NRDtEC99yQzgX9aFX9Mn+r63V6MQSmFJE58SRfMADsI7c91dtxG0bh2yhNqnkSISNv8NaU0L57+YDc3vyT3yLBUSXeKIjKx57umfBZ6Ko1HVhUbkM78I471udL6JNqiwiUeQbmduFX1F8Gya7AHN/W9Nn1BYoquIIY2cKEVv3niAkBALA8Mmu49Bkh8LJOYSuneYqW/eqqRBdzAbvMybr20B5skdL07WRMXjEsZdVVigiksR3sreG7b5O3uMzq4lzahu2RlPrO24yhYYrHVfivEAjVJAt0VCBxn3MVLEqSVPINBe/J4AAAu64HFZ8ZaBdfTfrsDoiRKZle4zGZXuM9WaxjGMImMYwi+kfaQxUOAQdh7NXNH6Ht/XLVp9XveFkmdkh5rgneoEcZoVJbIWTzAAkL9bqee+i1rROGUkc8j0Pb+Y9D6H2zXr0fEFs1T6UwBxA12fMNm9TnV/iaPd/0kcUdg7pxEqO+6ja9yo79+efTNSPTa+QLIhllE11tYt5gSCGs0vAB54o/TIaqHHp2Hb7s6F0iaHS6eOFWLNqE3lgxPlpRKw9FoMwAFfKTybrVrxhmAU2yeN/M8M1pYsNwbKeo0Sc5E7MvXZ/7A6npMWnjWXVbppH/s4wSVYpXauWWyBZ4b0Ug8ysnT22xxS0ZtQ1uB8scWmBcRoBwFD0p/vU1k0M9eo6p9Rqjvi8BtIXMUp7MAfKArKVewobg8WfbPXTkN1WdboQadkQWTxS/wA/MTeaTqry2XZgF36iLbQeJ6KqLteSbwL+wjcBK1f/AMe1SRxf22nPlBFrLDqPOI2B4ZdwZR6ihyN2REXQoNXEz6cGN0I3xMbVS17Sb5VSQQGHAINgVxY9U4XqmnWz+/gEbVxXlJB+8FARmp0nUvp9TSQic6so00im1VHLMwYBQibQ7EgklhXqcMqva2W5wHD8zs2EjdylA80zLbTf9gjaoEr1CENIWmiEVA7mPzMa2qDatxZ9RQzSfqu8gzQwSm7LbWgdvvaBl/mD2y49W1MWq07xOzK+mjDkliDyp8Nj6NdKCDZ8wPBygZYYVwqglzYcN1vXO+audHNp4oPL2iRGQj25K1nrunWNW0kj6UhCkkO0uXB9QxB3PyaYspW7NjjNDqPxDdrDcabdsaqTGIlavEUBWpt1KOe23gCzkHjJW4Sm0znz/eZ6za29bVPRFBr9ckngckxjGbSt0zK9xmMyvcYRYxn06EEg9waP4Z84RMYxhExjGETPbSat4nSRGO5Da3yBfcV7H2+pzxxnhAIgqOpSZVEPEqzH42eWRBOgMC8GCPyA8ggnnzVXykgUTm+vX9I+uSaPxkLgpMzBaZdtDgWd3ayPY5SsZpuwNI/LaxFsrqsq6IovnUlp9Ou31V2PxFpF1kksvjMVGyJlC0F20eLBDd6J9D6ZHL8bSRSOIUAgb5YJPOFNkkjny2T8otQAKytYw3A0hnewF8rJS0RRZ88u9um31Xtq9W8rs7sSzm2rgHmwK9hQofQZ44xm4AAICs6dJlMQwQmMYz1SJjGMImZXuMxn0g5H34RWb9Ivw62j10nH7uUmSM+lMbYfgTX3VlXz9MfEHw7BroTFMtjurDhlPup9P985N1n9DmrjYmBkmT052OPvB4/I/lm5Ww7gZbcLnNG6ZovphlY6rha+R6qgYyxn9HfUv4WT81/rmP2edR/hZP8AL/XNbw37j5K6+Mw/1G/cFXcZYv2edR/hZP8AL/XM/s76l/Cyfmv9ceG/cfJPjMP9Rv3BVzGWP9nXUv4WT81/92P2d9R/hZPzX+uPDfuPknxmH+o37gq5jJfW/COthFyaeUD32lvz23WRGYkEZqZlRlQSwg8imMZJaD4a1U4BiglcHswU0fuJ4OACcl697WCXGAo3GWMfo86j/Cyf5f64/Z11L+Fk/Nf65l4b9x8lB8Zh/qN+4KuYyx/s76l/Cyfmv9cx+zzqP8LJ/l/rjw37j5J8Zh/qN+4Ku4yxfs86j/Cyf5f65kfo76if/wCWT81/rjw37j5J8Zh/qN+4KuZZfgD4abW6xBX7uMh5D6bQbC/exFfnlj6H+hedzeqkWJf7qHe5/Gto/nnVOjdDg0cQigQIvc+7H3Y9yfqc2aOGcTLrBUmkdN0mMLKB1nHbsH76LfxjGWa4ZMYxhExjGETGMYRM5/8ApL+A454H1MKKs0Y3NtFeIo+a6+1XN50DPl0DAgiwRRHuD3zB7A8QVs4XEvw1QVGHL14Llf6KvgWOSP8AW9QivuNRIwsAL3Yg8Gz2+6/XjqoFZo9C0Ag0sMSmwkarZ9aA5zfzGkwMaAFLj8U/E1nPcbbOATGMZKtFMYxhExjGETGMYR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data:image/jpeg;base64,/9j/4AAQSkZJRgABAQAAAQABAAD/2wCEAAkGBhQQEBUUEBQUFBQVFBQUFBQVFRQUFBUVFRQXFBQVFBUXHCYeFxkjGRUVIC8gJCcpLC0sGB4xNTIqNiYrLSkBCQoKDgwOGg8PGiwkHyUvLCkpLCksLCwsLC8sMi0sLCwpKSosLCosKiwqKSwsLCwsLCwsLCwsLC4sLCwsLCwsLP/AABEIAPMAzwMBIgACEQEDEQH/xAAcAAABBQEBAQAAAAAAAAAAAAAAAQMEBQcGAgj/xABFEAACAQIEAwMGCQoGAwEAAAABAhEAAwQSITEFE0EiUWEGBxcyUnEjQnJzgZGTsbIUJDM0U4KSocHRNWKDosLwJUNjFf/EABsBAAEFAQEAAAAAAAAAAAAAAAABAgMEBQYH/8QAOxEAAQMBBAYIBAYBBQEAAAAAAQACEQMEEiExBUFRgZHwEyIzNFNhcbEGFcHRFDJCcqHhJCNigpLxFv/aAAwDAQACEQMRAD8A7rzjeVt/AGzyCvbD5gwB2iDXFelfG99v+Bau/PQNcN/qf8azKsqq9weRJ4ru9D6Os1axtfUYCccd5XZ+lnG99v8AgFL6Wcb/APP+AVxdFR33bTxK1flFj8ILs/Sxje+3/AKPSvje+3/AK4yilvu2niUvymx+GF2fpYxvfb/gFB86+N77f2YrjKKTpHbTxKPlNj8MLsvSvjvat/Zij0r472rf2YrjaWKW+7aeJR8qsfhjgux9K+O9q39mKT0rY72rf2YrjqKOkdtPEo+VWPwhwXZelfHe1b+zFHpXx3tW/sxXG0UX3bTxKPlVj8IcF2PpWx3tW/sxR6Vsd7Vv7MVx1FHSO2niUvyqx+EOC7H0r472rf2Yo9K+O9q39mK46ik6R208Sj5VY/CHBdj6Vsd7Vv7MUelbHe1b+zFcdRR0jtp4lHyqx+GOC7H0rY72rf2Yo9K2O9q39mtcdRS9I7aeJR8qsfhDgux9K2O9q39mtHpWx3tW/sxXHUUvSO2niUfKrH4TeC7H0q472rf2a1pfkJxq5jMGLt4guXYaAKIERoKwStr81P8Ahy/OXPvFTUHuLxJKwNPWKhQswdTYAbwGHoVQ+eg/q/8Aqf8AGsxrT/PRth/e/wDSswJqCt2jlq6BP+Czf7lFFJSiogtyUUUUlLKRLRSUtIllFE0lFEpEtFFFKhFFLh7Wa9aBV2BcSqRJA1Mg7rlDSARTNgEAghhlJWHIL9k5TmgDWQelKqLbYDajZruQmeH3TtFKTXmkKvJaKSlpEIomkopJQlopKWllKiaKSigFIlrbfNR/hy/OXPvFYlW2ean/AA4fOXP6Vas/5wub+Je6t/cPYqj89B0w/vuf0rL61Hz0Ds4c+L/cKy6o63aOVnQHcW+p90lLRRUS20UUUUIRRQP5925MbwBqfopOcgQ5xczkkKglMo2zPHb110iIjrssLPtmkKVmEfmdqaM0tFM2LugksTp6yBG1Usp0ZgwIB10Omo1mkxV0qJAJ0b1VzN6pIOXuEEn3d0mi7jCazSNJ9mNpbMDMa0/XliZAUEk9wJgD1mMawJ+4UIdBO9eXfIyv3GG39VhB23g5TB0Ma0AYqS21ajbK6pSzifvvhMXMa9s5lYKVbQqIYSFVcuaRrmuSCDopEAzDWH4gzAMxViwLEmRJbWWaYBkNJjxiKcxHD+c4VWVVDKpOadFfKuhJJjNvqDKk9TUQYI2QZjfsFiACO1DZTvrmIka6aEMKsAMI8158LbaBU6QPM7Z5wVqjyJ18QdCD1BFeqjcPSEk6FiWjXrtvqdANTqetO4hiEJXcDSagcMYXodCs/wDDCrVGN2TwlOUU1h2Yg5vaYDQAwDEMBoCDIqNfxhDjRiokkKCNASsswYECQdAD0PhQGEmFDX0lTo2dtdwPWiBrxU6koxeMtSGQkToyGWymdCpA9XvDAMImImERwwkEEd41FNIKksdupWpstMHWNYXqiiikV9FFFFCRFbZ5qP8ADh85c+8VidbV5pz/AOOHztz+lWrP+cLm/iTug/cPYqo89A7GH+Vc+4Vllan55z2MP8p/uFZZUdftHc6gp9Adyb6n3SUtJS1CFur1Yw73Xy29wpbYHYEgag6dlvEwACJkNq0jUQdiO4jQj6DU7gGKVMSjEiHXKGBkT01GhEMx/dqZ5RcMCMbqRkLBXHsvsDEbHRf4aRzoddXNNt7qWkHMqHqOgDYMBBHkdf8ASpcNgVu3Ql49hiIAneVAJAIzAGQR0zSJ7UeDgjYDW4AKsw0EAyZRh3gqVPuqDhsLdQlmuFjJgd2sAjvkR1EbbaVZO+aATnCoLWbo+UsWbxEsQCdws6TFTGRrkKtZWVRbnG4W3w44kEideHnh/CXEwbzZRAT4NRESFARST1lUU+92qp4g2ZQAzklA+m2YnUBRqMqt/XUEEzb7m2Ccy9TNwxOpYiRuRJ6TrrMCFt8GusJV0tsWeEa8iEasIysoYetO2oI8KVhDcSqFva6hZ2WfIibwBwM68OGMKLg8U2ZQWLBva1gZZDBoHVT4a+6puIjKQdcwIjqZGw/7A3Oleh5LYtWL5bBYiJN0QJjWFUdAKjvhLlk9t1e7oCtt1Lj6p5YG8wp8ZiQ3XHqkblPYtJupWfocXOJMTMAfyT6BQsVw5rajMBcclSVXM5UATmb3+qoO4kiAQT7wvCXdCQ4GWc1sgoxSZzA/GU7EbAxOhmrJEjpHU9dTqST1Pid6HBjs+sNVMkQfBl1HvFHTHJWP/nYp3g/rRsw+691WcVX4Iv2iQ7owzEdkpIIUEaBY6Gc7ToBT1nD3WY5GtIxMlLrhVJ6kHIAx29XXvp7FcFvalrmHtyAD8OurAHbMum48dN6VsNdiVX0npEWigKZBa8HEYwfruKqcFejTtKwYKoOYbtEQekKdNhrtFXVrFLbdlcgW71t7bEyYJBytA7my/wATGoZ4ZdUh89m9lYggXs75mmSYWdNT7ge6vFnDc7tXHVxoQieqN4zT2uuxinPhxnUq9hp/iLM6g3F5cCJyEa9+IwkqxweFGIe0GAMwzZgOypADfT2gB4kVHS0q3bgtkm2pIBO7HTxOm8T0I74D8GSA2QnJkaNBcRmKA9wYsBPeB36VuEwtyVcXAVOUlcsSuUDXXeAB9FRjI4rUcyodJhxYTdAygYZT5iScvRWNx8on+XedgPrpEJDMrAysb+In6uo6wROs1Y8F4eLjrcuepJFtY/SMAczfJG3jr3ioGKxStfvXJAXOFBJAByjLM/VUY1hWRpE1beKbD1ADOw4Z+gMR/aWiilpq6FFbT5pteH/6tz+lYtWz+aNvzA+F5/uWrdn/ADhc58Sd0H7h7FVvnnHweHP+d/uFZVWr+eUfAWPnH/DWUVHX7R3OoKb4fP8AhN9T7orxiBKMN+y2n0HSvdNXrhERsSZ0LHRGYAAMNSQBv1qMZrVtNRtOi5z8oxhWF/hJeyt6ySVYZ2AjMjTOYRp0nxB176uMFxBb2HzvDDLy8WonTSOZG+2/WJ6pFVnDXv4NiHU8hyDmTtG2TrmVYIYHuUsY+iJzW5urfwxRbzdmAfzfF2xuoYeq46SJEEGRrUT8cDuP0PPmvNnvJhszGA9Pt5Km4hguS+RzIb9G37RY0II0mN/HXYiY9q1lECTuddTqZ395qyxeFW7eRQzJbK3E5R0axcENkZddC2QiJByyJAk1mPsFCEc5XJDIw1VhurKeqnb6Y3qRuMBdTo3SYqCKsX2iGnIuGyTr9+Kt+D8RsWUUuFNx2uBzq1xFVmCgIqlogLpoDJO+6XUw1y4pBFxFKnKCVe2dkDIYaADA2kQNYAeqUiD2CWMSzupXT/LbRS5+UY8OlV68P5kPmdWGxEKw6EAKAqjwgnx1ilDBJdMLJraPr1anUY6SSetA+p2j11LqLlm0ykW7dpQph1RLee30zrKxcQzqGgjrGoFVjeHWjdGQAlT6mRAAx1Ei2gMx6pIIOoOVlJpLV9lINxswAjmZTnUbS0HtqBuuhAnLGxn3LIjtEqckM3ZbKykJzVYDVe1bnTVdSInOg6pzVGtQrWSoL7YOYyP3CrLeIDGBm665dNDHrbE+414xWL5fxXbxVZGpgT1/lT94mVLDKXUZxrHNAlis9GGsdCrHqJ8riAvMcieUBlnbmMpI95C6geJJ9WnDPJdX8yP4Dp73WyyGeyP59E1hcPaF058skleXlDLn0zFiRMiRoApLEDoTV3hsUiIoZZBhEtsELGRIa5AhSVkhF1iNDMCoxt1VVs09m2oRROYtdjM7EayZEKOrtHqlqFu3CPWyaEEQCxBknMdhqZyjs9+feh4vCSuVoWevbHk02yczkB9Aps2EuszAgMT2Nbly4Z7XZk6HSTMD1dZaHOK8Wt31aVKuuQ2Swh2JYBl2iI3AJ0k6RXN4vhmSbgZmfqWhidgBEQRsIj3bVPCEDQH91wo+lHR4PySB4ClLG4OmVfo6Oq03ltRjpEGWwc8sMNhxnDYnL1kNAJIgg6ErttqNacw1kOSs5bdsA3W2CoB6qn2jEaba9wBYwFgn4NWzPILEyYztAPjrAC9TA90zC4VbV+7Ba6qMtu3bBlr15QWYZfVABOZjsJk7mkOsLS0ppIMF2kAHuEOOZA2SNftvlP8AE8Y1u1IAS5dHLtKf/TYED1R8Y6ad5UdKqcVwvlYbPdWNQli0dDJMs7AfGKhoHj462+DwRLXMRecEjW5fB+DtgSOVhidyJym50k5dSTUDGcQbFXMyIXVJyKoMCNczt06H6iYgQMMGBv8Atz9VzlHrC5N0HMnZzjAzMbEW1hQDuAAfeBXqmMJfzidI6RPcJ98HSfCnqQ4GCvR6FRlSmHsyOSWtl80B/MW+ef7lrGq2DzP/AKnc+eP4RU9n7QLE+I+5/wDIfVR/PN+gsfOP+EVk9az55h8BY+cb8NZNTLR2judQT/h/uQ9Skpu52pQK7GAYWJG5BGsyMpMxpFOU3d0IZWyOuqsNxG+g1I1/6CZjbmr+kOkFBxpkA/7ogjWMcMVccL44yJyr+a2BoruqZMp6XFkhVExBKx0OwE7F2V3cLbLx8Ikvhb3dzEGx0Ha0YdHMVX4PymFwgXmZGA0uKjNbPTVWQge+FprFWSyscIbbkg5jhrgt5p6XMOSymde0DmHTaKjLOtiI9uePovOTgog4e+IYhrzJesyUJZ7odczlSjzLLlIgAdH2INOYu4ObY5z/AAbl1cLraOYAs1pvZJUFrZ1DTpB1ThNnDmMs2sUk5g13l3JmTAYGTsYII8TufXEUu3Lq2SFQ3NWe4jLny/G7BKFx2YZDMsPV2qWetHO7yTNS9Y7h5sxrnQnKHG6t0V+46iD1kdd41XnC8Kz9i/D5Va2biaC4kRyrykdl1JBG3eI7VUjWsrOkk5HZJO5ynQnxiPpmogZwXaaF0i+t/o1MSBIPl5opMNjDka1Oo/KEtDWQRhkZDHWBCj6K8cztR2RIEM7qi7mQS20abSddq9YPCqVftzmY3c4kDlpbm64PcSqoPDvBBMwGGKq6ftFJ4bSb+YHHyH94ZJziGGhZJCxbS6qz6pR25qjwyBxvtbt0YXW0XYaW7DXVGkPduvuZ02XJ8lT3164ldzLiWHqmyRaTvylV2J2OZjPc3jr64fby27YYgratqt4R6zXXYW57hluZvopP0zzzqXMdI670erPeoeIuhrw0jMi3zO/aXLZB+TbeKdr0UGQvcYKyrbXNErlW0BaZwuoRgLgJAMFVOwNRrGJLk9hgB8YxBP8Al7/fQRIwXXaBtNIUjR/VM5Zyn6kYLh7X/V7Kdbh0BiZVPaOhk7CD1EU1Zsh3RG0V7iKx20LAEfT6v01bcWwlw/BB1tKwKhgDokkJYw6ATOUAs0dRHQCMmME/TOkalA9DTwJEk/b7qm4YC129+S6BSEW+5PLtKJzsJ3uEuYgk9o95amjwwWHCB2vMwBu5SUCrmDMCxKqqkgghgACQO0VIE7CK9q/yQwYWgCHS2sWvBcxW0jkEyxBIynea8cVtYeFTDjmYhmGqsLrg5TBFweswIB36HpoZb3Wwy5z5/viz5qy/IxiCLl8K6W9QsFMHaHgCA2IYd8BfdVfxbymW8v5Ph45ZHwjokZ+8KqiAD3+PvBssQoMflEGOuMvJG262LXYJ+o+NRMX5S5JWwGLHa4beS2BGmSAZG/tVEwScp2bBzuUrMHDAHyOv2VVZur6oBWNIiNgNPqI8daepmwJJYvnc6sxMnXpHSn6eRivR7GarqINWJ/25IrYfM8fzO588fwrWPVr3mcP5pdH/ANv+C1PZ+0HOpZfxEP8AD3hN+eX9Xs/On8NZLWteeX9Xs/On8BrJKZaO0dzqCd8PdyHqUtNXbMkMN118CBrBHgQDqDEbESC5TeItZlj6YOx8D4a/QYPSomnFalrpipRc0tvYZZTvVlY8ps2VSrqwI7dlFurPuCNHukHw6V64mOcpBOckEBrmBvZllSJDquh67dKiWfKS3aXIbJVgJLW2tkgDSSzTG0a91WRz5DcIvIgOrX8UtlfqRTpNNLbpkCOC81eCHEHDy2Ko4Zes5TYFkG4s5nWyb4ckx2luZWU+/Wmb2HT8otpdXk2oJETaDXIMAhbjC30gx1NOYTEOl427F20LdyXfmB3QTOue4qG5m7Xd7ztRxtYCoTnAZWuW0WwsIJMslpTlExGZ510Bqf8AV68VFqV/cum1h7t22wLAqofmC/l7QQE3MoJjOTDTHurnbts5GAkmDudWJ1JJ7yZ18a6LhGP5puC3ZIRQqNbunLAJGmT1URUJJJBYyBTA4VZeGtXLqoxhAUDgmLjAI091tvWJ+L3xVZpukytvRtso2cPFUHrCJGfnmql7VrlWyt7M5aGtFlOgViZQ9uJA3PgRUzA4O9i7vLtlS7giCLarlUKxE5YVQLcx4GnOJBEtJbtbZ0uFn/SXBcssVfSNiCpHTKIiq7hnH1w2NtteQvaQy6LlzOCD3mI8PfNX7JZn2p91mwnHy2eZ1KUVKLbC+tWBcbxa0mTqETjAAz+6teD8BxOOJ5MEWx2iRbVEDrywCY6gCBrqsjaoeKtXbLPbdhMIrAC2QwVAqkMohgVgyN5mu38i8LhrqG9hFxGHNtsvNN43SBczQHt5Tqqg7ab6iRUryQ8hbl689ziSsxQquW4ZFw5RqTJzADKI+joRSOoEOuRj7KCjbLKb9R9Nt0AQ3GSTvy27sNuaoXAADnRBbHZT1RMDbpP8l7q82baBHz3HD5gEVQIjIDtlnedAR9ArSvOhwBSFxVoN8RLndBZwrsSZLZsq9dCJjs1x3A0R7d1LwGR7iBIPb5nKJJEerCrOb39N4ao6OZVt9Wi6xi0UGlhvXTBM5GRPBUtq32YYbzIkmASTEkmYmN+ldDg8SXws3WbsXMhbmXLWZREZntgk7x0krqaYXgtqV+FvENlYIEQPDW2uqpbYSEI0A1gSKevcQ5SW2sq3KzKttVZgxzjMrA68wNmhlIJDSdTVdxvYBQ6Rt1CvTYykD1dZziMlRYXDWRfbkLbNsbm42HZi/TI18fKmOmXQGancdzNkt3LXKDGOblW40EQsckdqJEQIzZNRpPvhrPzSxz2Vu9pYvZJbM+cKGm2xACgq+VtCe+o+Kt3XxPKe8MQFllUhWBjKWXIrKWiR6uuh6SKlmX46hv8AtxWFqVjhrK245YuiBvbwOSf3jbJ+mvGP48ygqLN12OzXbc6dJXKIH7re6lt5S0cm2T7KX8Rh7nT/ANVwA/zO1F7yja1Ns2HXUwbj8xe6JL69IE61FEnKeCkaCSAFR2Vk5pBOoERCyZYCPEDoNtANqerwsklmjMYBjw21gSdTrA6AAAAD1UpOK9HsNLo6DW3bvln/AClrXPM2fzW986PwisjrXPM1+rXvnR+GprP2g51LN+Ie5H1CPPIPzW187/wNZFWweeNfzS0f/sP5q39qyCm2jtHc6gj4d7lvKSm8TcyoT3D6u87HbfY7U7RFRDBblRpcwtBgkHHYqvD8NHJ5zOFgoCCcxu25BbIAozLMzM7ax16Tg9q5ew9psgBAKq8C5fIViAENwZLIAyrmM7bTVA/DkRs4N1VE50ssVYiD6v0wY99W3k/cuYgLbd8tlUhkX4OQsAgsNQuqnQAnNqRsZKpls8+i82tNiq2Wpcqf+88V5xnDVcknLcJYgsM1wZ4y8tHY58Rdjvi2o3XpULhGNWxYypbLXOeyhzJRbrdlSdAjsoBOnQzpNXGOh3GGwzDOVi5dGiWbESUtAHsCCNt5WTJ0Z4hw8FLNiyAvMIWyCNUtKc9y+RHrsQDJjTTvFNa/ANdyOedtS7rRi+BILhQZgy23dlDdp1XMFNyBq9y6xM7hR0mmzwi8AZuMEsflDWgJ0ewqyzawQWJAgA6TM616wtl7OJC4Ywbwcw5mLaki2+aCe1kc/V314TiF6za5LKrm7ba5zCYyrfLZp7ySNh479El2oynspOqODWiSdib4jwt0uLcuObpNx0LHQAcoXLUKDGqs39PGyveQN58OuKYDI2iKbgW4411RD62xMAyYOhqvvY+7cS2rqgVHILA6sy2iFkb+qwPTQrqda763xUt/+Xhwue5ZazcZEUnKvaIn/NyyjeEE1YoPew3g4g5dUx7ey2aTn0rL0d0HrukOEjqtBx361E8m/J9sDeWxjJspiULAq4BttbgIxM5Q0kDXMIMEVoPALWTDrbcubtl7losAxZstxgrmBswhp06+6l8oLNu68MiO1m01wkmGsk/o2kGQDkY/ug9BVFhPOGqXEN9X5V8JkukAC2ciq6sJkjOpPhJ3G8+DXm8eKxXudaDLW4nUBhryHpqXL+VvHLlhsRg0YPZukP28zNbJuM7hJVcozjaCBl0OprjMFgrjXC9okMr2xbE9lrjLPaEGAqK5nxGmhB0LjnFedxJ0vYVLosuRJZ2RcOArvdKKQJK9qWJA7IgnfhLXF7lrmG1aWGdYbNHKZwRlEmT2RA32JPcatScYx1LYdjYW0wyHEtJ85vAYTrA8krYS883mulS+VHjVQv5SbDAbZgN+g1iNBXo8Et22tK89Vys2jXEYqSGOozIS6mQAyTpXizi3uW0wkD4Q5Dd7lgu3f3Tr179w3cwdy7ctW7r5g9lntRmWGUNkAMzAyA7yZXu1ix1mM+CyalF9J1x4IPmvPF+KjlXrbDM4aTcUGDlLJzWCiFeAASI6HuryMGLKlige1pndRzHtzqrkN+lssNVYEMoJGaVp/huHFu49sCQ6ribAMkMGT4S1rMykrr+z1p7CXhhLqWy02XAaw51+Dc9q1d6xJ06g/KK0swIb6+vPOWMd061Z2Ld1reazdDLEqGbnW213QvDowI2ZiBtrBqkx3Fr98NauLaXKSrQGLe/tDbQjSNRXriOF/J735tdyC4JhCCBv8XYjsn3SvSAsZLZkszMzN6zN1Mk/8jTGtA63DatzRmjTaHB7xLMZx5OxegPp8etLRRSwu6CK1vzNH82vfOj8FZJWseZk/AX/AJxfw1PQ7Qc6lhfEHcj6hSfPD+p2/nh+Fqx6tj87/wCop88v4WrHKS0doedSZ8O9z/5H6JKWkpagC6FFMLYIMgsokKQDp6vYMRpKqVnf4Lxp+vdhQWykwH7E9FYkG258A4Wf8pbvp0wszSVFr6YqFs3DMbRrHDH1Cc4Rj1w1wsULSpAjMT0mTB1nMdd85101lcK4jnxVy5eOUtaypClsgnQLGaNBPXUnwmtE7EEEEgg7ggwQfcQa83LQb1gD76bAMys+voWlWBqUnRegjZzs2KZ/+mq4rm7WlU2RGXS2LYUGZgQ2fwmNY1pnE43nPmUZUVEt253KpME/X/bvLTEAdwH/AHavWJwF9SDlVQPWUy9wEjMq5V+NEHKCYBkxpKgD6KE2ey6NqtqveZAyAzORPkOZXg4hCAo1fnEabACyZnxJ0A/ytVz5O4xrX5Retvle1ZYKQYYNde3akaawLsz0OWqt2myuWy6w4bM7ZncEMhIUKFUdoR7WUBcxmoZLDPyr5t5wVdQVYESCZB9U6DbUR0qRufP0UdmrmvQqXACS8ktJAN0wdZ1wQrvAcda2l0XC7Wb7C3fcSXDKc+aTqxHUHRtRodRWcTvWrMNnW4rQUe2CcwMgNlYBliCCDr95pb3CHy9i6zDcjQAmemvh/Ko44FcJ1EaiSSDA/rUrWMIxcqr62kGVSW0onHASNgMiRgMF2XEeP8+0l4sUGX8mux2Q74cACQp7U27lrSN50qve/FtyQYD2CTuBJZYYbjcwdtwY0muw/DjbUqL7rbLB8oIAkAgMZ0zAMwnuJqz4fccWrmQJeUr2kdhzMixLSDmDSM2UhDsRJGjH3cwkrVa1noNZVaAQ4EREmJzg5ZAenAtYrk3LdyCQlwMwAk5crKdP3q9Y/iS57LWDmFgHtAESCUmfeM+m8AnYiXLXC7hBYsippAuE6TtN0IFg9DGU6do0zyihKlSjA9pSACCdemhmZkb1EInnnWrhpWbSle+15BjFpGPkRq/8T/FcYjNZ/J2lrfMIMQVDHMFJ7hovuOkyYOKcSbEhA9tRlJJOhBkajfrttsT3xUfKJmNTuf70q2nIlUYiRGjS3aYMVhSCFyEmSKSMo1KQaMstjDX2h+M7jsEYptLIBkDX3k/f7hTlIrSAe/Wlox1rpKbGMbDAAPLBJRRRTVIlrV/Mz+hxHzifhNZRWr+Zk/A4j5xPwmrNDtG86isH4g7k71Hup/ndH5gvzyfcaxmtm87n6gPnU+41jNFo7Q86lH8N9zP7j7BJS0UVXXRIpGWRB2OlLRSoIBwKbxXFEe6sHtuCLoiIu2+yW8c6gNp3eNOUxlUFwLQa5dVRbudosjKe1AXUnLBEeyek0tu/pDaMIDrB7LSVyt7JzAiCfrpxbhhzzksHR1oFBz7JVMXT1ZwkHIc7fJTMC0XrXfzBHUZiCEn98qfop25btuqBncLcusWAd1mUR+1B1LMIiNS5OuWoAUh8ynWNM2YhTsHUBgA0af2OtJZ4sLYthllVukPdYKgC8620AwMw/SGBpqI2NIGycOc1j6co1TW6Ut6uWczGvyHqp1q5q924HKpsXLM8lsipZQt2czBlksdF19YzHt4s5wXtJk1DBAnNCkRplRVYgE6R1EGQsScVjhDrdt3URiGR8k5Sbty7h2ybnMCykbjKJiZqtsXmIJcBRMLuCR3kHadIG/TWgDXCr6MstntF5tWZ2jIeZOXFWPD+GJd10DXLacu4NuYM4WOuRspBU7QBvlNQsTaHwKkZmZbl25r2LQNpggY7AAMXZt/VjdRUq3eGF5fOGS3cYm5MhkF258G0fFM2xcjplbqahYkm7eawRLZIcmAHvNLsuhjV8iAbA20HdTmzM6uQsx1RzWmiHdWdx80zhmuRbZUtQFBIuLqzFe00LoupciZ9Yz0AssUwe2jtbFwq+QFTluIwUNkYOzK6FZKmRHs7io11zByAZhoVaVIPcw3U+Bp/hrXnUrat9pXDtJEl7tu5YtsoBMIm5nopPWApM4rX0lYbPZqTTSkk/qzad+Up3n27dtgjxbay4SJDLcyFhbdSYYNEqTmkMVlpUheKEc1QP2IIJ6qbtzlf7R9RqJi+IEtyza7K2eWZTtJdFgJmgiTFw6EHXKxGsU1lZ+WS7ZUUKqkANl6I7RJA7j499Nu6ymaIs9X8Q2o1sgbsDIkTmBrhS8NhmuuEQSxncwABuzHoBI+sd9ReK4RrDXrYuaTaYwqQTlD6BiWEFjt0J7694fF3UuNyndCQo7CI5yidTm2BJ6dwG4pMVauvJu805ymc5YzALDbMFMKFjTUztTmgh2MQm6Xtz69Y0/0tMDdhKm8R4W+GYK8FTIR10Bj4pHxWjWJI0OuhiNTHFOP3mQLcYEDI8FVnOoEqCqiDqVnXr4U/TLrgBeXR6FtzrTSLX4lvscvqiiiikW4itV8zB+CxHy0/CayqtU8zB+DxHy0/CanodoOdSwtP9yd6j3Vr52v8P/1bf9axatp87P8Ah5+dt/1rFqLT2hUPw33Q/uPsElLSUtVwujRSUtJQULyMYbTo67qwcCVGeCFZAWI1Ks3ftt1EjE4hubDWbgQu7X83MQ3UvMyWWKqCykSoA3BA0ETUa7azCD/Q9CNjodCRB76inuuMtpwmTOi6NbzKbjFmfssqgAKq9YG+kjQDzzziuJ07Zazaxr5tMbvJW+Lwlu0oLXLuphENkLeYRJPbPqjbMUAmoljHPaOdVtW9IZ7h5j6n2jAUbCAYpvDXC652JLOAWZjLE7anu3jp3UvZ5qC4rPbdblshBmuKXXsuixqRB1GwJ79WgYwVaq2Qssn4i0ONTAECTdxjfr8vqn+I8Ru3lIuvbywROQgLIAkS28gEEnePdTF3DNK3CWti3OpzI2dhCwqkNmiYBgmdARV/g+DKrAszMwGYu0LkSYUplAh2M9rdQGiKq8ZluYtrb9lbfMi2IDC0kSLa757pI7W8Me6kY4ZDUs2paaRD6dnbcYYJnEmMsyRn/ZhVWNwpvWQSCFZ1t2Vds9y4zGLmIuNOpOQIOkHTvKYXhoRXUCTbZHgzD2r9gPcBgzAKBtNRBI1ArpGt58dh7WgFkqzhR2Rcyc0qP8qrbsqB3U01rlYjDuDlF2yiMe4qwUN9DGx9Cmn9MYjfzuH8rKFLEceChWuHm5DWnLZexy7j/CAHUJnbssZAy6rImJ1owt57FxivZeRmFxCWEDKBGYQsZtt5OtP8TsfkzI9sAB8yC2Rmyuur4cj49sxoPAR8WujxnDEukLdDNAPKcGLqaBmtFvjaaiZmDOokxOqRnkVqMtFNjRTeL9POMnNO6Psc8MY5m/xI3T+cJbuOBoyM1m6qEnQHtSoPfpTSoh2e4nzlpbkD5Vlx+Gp/G1t2lS1aRjLZ+a+pOUQQG6GCyldCO7rVfTmnDBbGjrM2ux1Sg51MSQADI3g696tBbbBqmIt3EuqSVeHS1aNs9zO+ryAQddogSZbxXlYyhry82bgZeQVMW1CEWbjMPUuMxTSZIYaaA1At3WQkozITM5TAaRBzKZVj4kT400lhRsBvM7knvJOpPjSXW/qxVZ+g7TUqlz3j1xk7vpMJy/iHutNxs4WIYqycwhcvMKMTkMEiBG5PUAFJS0LprJZWWWn0bN52lJRS0UQrSK1LzMn4PEfKt/hNZbWpeZduxiflW/uarFDtBzqWHp/uLvUe4Vz52F/8efnLf9axSts86w/8c3zlv7zWJUWntCq/w13R37j7BLRSUtV10iKKKShCWm71gOIP0HqPr+4yD1r3S0oKY9jajS1wkFN2bWVQN46+8yfvqXgbyW+YzwYQELr21VXJtjXrcNoleoA7jUevFy0GjMJghh7xMH+dBM5qjbbEK9n6FhiIjd/StcNibmKwrk5Ue4mQAHlqDZvPms5vikow+s9xr1w+26sn5Xzs/NRbfMhky50JyshILkgaE7DQetVbhbr2WZrLBS/rhgWVvErIE/XT+DxKrcZsQrX8w9aYuIcpU5BIXLB2EFTqN9ELc4y/lclW0RaqQPVkA5jM7s1L4C3/AJAzuWxXvkXBH+0RXvyhtThbHeCRO0Zhyz/uZT+6Ki4ziFo4i1dtrfUi4pu3SQmZTAfsCTLBVBIyg/TXnH3LXNyXBcv28qvCXWUIw00RiFZTA3jUNuNkiXB3Ov7qo7pemb1DMNgQcYAGUa4VxicXbZVFwOXuLauotsfCZzb7RXoOyVBnTtQZnVryawd1P00h2e2xQsCVCZuY5CmFDTlHU9arOI49LpU2rb23XTnM8XIkEhRbaBOUCeg0A7vGN4ldupkd+zpmyrlZ49tgY+oCm3Ddjbn/AErNLRVrqNkMz24H+cU5d4vzcM63NXN22UYRLDmNDEAafBo4nugd1RK8coSDGoGUeAMafyFe6kw1LrdHWE2NrmzMlFFFJQStNLRRRQhFFJRRKEtaf5lzpiffb+5qzCtN8y7a4kfNn8Qqaj2gWLp7uL93uF0PnUE8Of5dv76xGt/8u8BzuH31AkhMw96EN/Q1gFOtQ/1FS+GXA2d7dYd7gfZJRS0VWXTwikpaKEJKWiigJYSUUtFEJEUUUU5CSvNu2F2ESZPvr3RSJtxpN6MdqKKKKE5JS0UUkIRSUtFBQkpaKKAhJRS0UsIRWk+Zg9vEfJt/ef71m1aj5msIQt+5GhKIO7SSf6VLR7QLF084Cwv3e4WlugIIOoIgjwNYJ5beS7YHEsIPKclrbeB1ynxFb7ULi3CLWKtm3fQOp79we9T0NX69HpBhmuK0ZpF1hq3olpwI51hfNtLWh8c80F1CThHFxdYRzlceE7GqD0dY/wDYH+Jf71mmm9pghd7S0tY6jbwqAepg/wArm6K6U+bjH/sD/En96B5t8ef/AEH+NP70l12wqX5jZPFb/wBguaorpfRvj/2H+9P70DzcY/8AYH+JP70XHbDwQNI2TxW8QuaorqB5s8f+xH2lv+9L6Mcf+xH2lv8AvS3H7DwTfmVk8VvELlqK6n0ZY/8AYj7RP70xi/N9jrS5msEgeyVY/UDRddrB4JRpGyHAVW8QudopblsqSGBBGhB0I94rzTFdBnFLRVjwjyfv4sxYts8bnZR72OlXPowx37NftEpwa45BVatus1J117wDskLlaK6v0X479mn2i0L5sMd+zT7RaW4/YeBUXzOx+K3iFylFdaPNbjv2afaLS+ivHexb+0Wjo37DwKDpSx+K3iuRorrPRfjvYT+MV7XzWY4/ET7RaAx2w8Ck+aWPxG8VyFFdh6Kcd7Fv7Ram8N80OJdvh3S2s6wc7fQNqd0bzqPBMdpaxtEmoN2K43hfC7mJuratKWZj9AHUnwrffJzgSYPDpaXoJY+0x3NN+TvknYwKxZXtH1nbV2956Dwq4y1eoULnWdmuL0tpU21wazBgy8ztK9UUUVaWIiiiihCKKKKEIpKWihCKKKKEJDQKWihC4Tzk+Ri37TYiyoF1AS0fHXrPiKzryN8mTj8SLZkW17Vwjoo6DxO1b+yyIOx3rl/IjgIwpxMfGvsB8kCQP91UalAGoIyOfPmt+x6XqULI+lOP6TsnP+l0GB4eli2LdpQqroAB/wBk+NSKWiroAGAWCSSZKSloopUiSilooQkpaKKEIooooQiiiihCKKKKEIooooQiiiihCKKKKEIooooQiiiihCKQKBsN9T76KKEJaKKKEIooooQiiiihCKKKKEIooooQiiiihC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data:image/jpeg;base64,/9j/4AAQSkZJRgABAQAAAQABAAD/2wCEAAkGBhQQEBUUEBQUFBQVFBQUFBQVFRQUFBUVFRQXFBQVFBUXHCYeFxkjGRUVIC8gJCcpLC0sGB4xNTIqNiYrLSkBCQoKDgwOGg8PGiwkHyUvLCkpLCksLCwsLC8sMi0sLCwpKSosLCosKiwqKSwsLCwsLCwsLCwsLC4sLCwsLCwsLP/AABEIAPMAzwMBIgACEQEDEQH/xAAcAAABBQEBAQAAAAAAAAAAAAAAAQMEBQcGAgj/xABFEAACAQIEAwMGCQoGAwEAAAABAhEAAwQSITEFE0EiUWEGBxcyUnEjQnJzgZGTsbIUJDM0U4KSocHRNWKDosLwJUNjFf/EABsBAAEFAQEAAAAAAAAAAAAAAAABAgMEBQYH/8QAOxEAAQMBBAYIBAYBBQEAAAAAAQACEQMEEiExBUFRgZHwEyIzNFNhcbEGFcHRFDJCcqHhJCNigpLxFv/aAAwDAQACEQMRAD8A7rzjeVt/AGzyCvbD5gwB2iDXFelfG99v+Bau/PQNcN/qf8azKsqq9weRJ4ru9D6Os1axtfUYCccd5XZ+lnG99v8AgFL6Wcb/APP+AVxdFR33bTxK1flFj8ILs/Sxje+3/AKPSvje+3/AK4yilvu2niUvymx+GF2fpYxvfb/gFB86+N77f2YrjKKTpHbTxKPlNj8MLsvSvjvat/Zij0r472rf2YrjaWKW+7aeJR8qsfhjgux9K+O9q39mKT0rY72rf2YrjqKOkdtPEo+VWPwhwXZelfHe1b+zFHpXx3tW/sxXG0UX3bTxKPlVj8IcF2PpWx3tW/sxR6Vsd7Vv7MVx1FHSO2niUvyqx+EOC7H0r472rf2Yo9K+O9q39mK46ik6R208Sj5VY/CHBdj6Vsd7Vv7MUelbHe1b+zFcdRR0jtp4lHyqx+GOC7H0rY72rf2Yo9K2O9q39mtcdRS9I7aeJR8qsfhDgux9K2O9q39mtHpWx3tW/sxXHUUvSO2niUfKrH4TeC7H0q472rf2a1pfkJxq5jMGLt4guXYaAKIERoKwStr81P8Ahy/OXPvFTUHuLxJKwNPWKhQswdTYAbwGHoVQ+eg/q/8Aqf8AGsxrT/PRth/e/wDSswJqCt2jlq6BP+Czf7lFFJSiogtyUUUUlLKRLRSUtIllFE0lFEpEtFFFKhFFLh7Wa9aBV2BcSqRJA1Mg7rlDSARTNgEAghhlJWHIL9k5TmgDWQelKqLbYDajZruQmeH3TtFKTXmkKvJaKSlpEIomkopJQlopKWllKiaKSigFIlrbfNR/hy/OXPvFYlW2ean/AA4fOXP6Vas/5wub+Je6t/cPYqj89B0w/vuf0rL61Hz0Ds4c+L/cKy6o63aOVnQHcW+p90lLRRUS20UUUUIRRQP5925MbwBqfopOcgQ5xczkkKglMo2zPHb110iIjrssLPtmkKVmEfmdqaM0tFM2LugksTp6yBG1Usp0ZgwIB10Omo1mkxV0qJAJ0b1VzN6pIOXuEEn3d0mi7jCazSNJ9mNpbMDMa0/XliZAUEk9wJgD1mMawJ+4UIdBO9eXfIyv3GG39VhB23g5TB0Ma0AYqS21ajbK6pSzifvvhMXMa9s5lYKVbQqIYSFVcuaRrmuSCDopEAzDWH4gzAMxViwLEmRJbWWaYBkNJjxiKcxHD+c4VWVVDKpOadFfKuhJJjNvqDKk9TUQYI2QZjfsFiACO1DZTvrmIka6aEMKsAMI8158LbaBU6QPM7Z5wVqjyJ18QdCD1BFeqjcPSEk6FiWjXrtvqdANTqetO4hiEJXcDSagcMYXodCs/wDDCrVGN2TwlOUU1h2Yg5vaYDQAwDEMBoCDIqNfxhDjRiokkKCNASsswYECQdAD0PhQGEmFDX0lTo2dtdwPWiBrxU6koxeMtSGQkToyGWymdCpA9XvDAMImImERwwkEEd41FNIKksdupWpstMHWNYXqiiikV9FFFFCRFbZ5qP8ADh85c+8VidbV5pz/AOOHztz+lWrP+cLm/iTug/cPYqo89A7GH+Vc+4Vllan55z2MP8p/uFZZUdftHc6gp9Adyb6n3SUtJS1CFur1Yw73Xy29wpbYHYEgag6dlvEwACJkNq0jUQdiO4jQj6DU7gGKVMSjEiHXKGBkT01GhEMx/dqZ5RcMCMbqRkLBXHsvsDEbHRf4aRzoddXNNt7qWkHMqHqOgDYMBBHkdf8ASpcNgVu3Ql49hiIAneVAJAIzAGQR0zSJ7UeDgjYDW4AKsw0EAyZRh3gqVPuqDhsLdQlmuFjJgd2sAjvkR1EbbaVZO+aATnCoLWbo+UsWbxEsQCdws6TFTGRrkKtZWVRbnG4W3w44kEideHnh/CXEwbzZRAT4NRESFARST1lUU+92qp4g2ZQAzklA+m2YnUBRqMqt/XUEEzb7m2Ccy9TNwxOpYiRuRJ6TrrMCFt8GusJV0tsWeEa8iEasIysoYetO2oI8KVhDcSqFva6hZ2WfIibwBwM68OGMKLg8U2ZQWLBva1gZZDBoHVT4a+6puIjKQdcwIjqZGw/7A3Oleh5LYtWL5bBYiJN0QJjWFUdAKjvhLlk9t1e7oCtt1Lj6p5YG8wp8ZiQ3XHqkblPYtJupWfocXOJMTMAfyT6BQsVw5rajMBcclSVXM5UATmb3+qoO4kiAQT7wvCXdCQ4GWc1sgoxSZzA/GU7EbAxOhmrJEjpHU9dTqST1Pid6HBjs+sNVMkQfBl1HvFHTHJWP/nYp3g/rRsw+691WcVX4Iv2iQ7owzEdkpIIUEaBY6Gc7ToBT1nD3WY5GtIxMlLrhVJ6kHIAx29XXvp7FcFvalrmHtyAD8OurAHbMum48dN6VsNdiVX0npEWigKZBa8HEYwfruKqcFejTtKwYKoOYbtEQekKdNhrtFXVrFLbdlcgW71t7bEyYJBytA7my/wATGoZ4ZdUh89m9lYggXs75mmSYWdNT7ge6vFnDc7tXHVxoQieqN4zT2uuxinPhxnUq9hp/iLM6g3F5cCJyEa9+IwkqxweFGIe0GAMwzZgOypADfT2gB4kVHS0q3bgtkm2pIBO7HTxOm8T0I74D8GSA2QnJkaNBcRmKA9wYsBPeB36VuEwtyVcXAVOUlcsSuUDXXeAB9FRjI4rUcyodJhxYTdAygYZT5iScvRWNx8on+XedgPrpEJDMrAysb+In6uo6wROs1Y8F4eLjrcuepJFtY/SMAczfJG3jr3ioGKxStfvXJAXOFBJAByjLM/VUY1hWRpE1beKbD1ADOw4Z+gMR/aWiilpq6FFbT5pteH/6tz+lYtWz+aNvzA+F5/uWrdn/ADhc58Sd0H7h7FVvnnHweHP+d/uFZVWr+eUfAWPnH/DWUVHX7R3OoKb4fP8AhN9T7orxiBKMN+y2n0HSvdNXrhERsSZ0LHRGYAAMNSQBv1qMZrVtNRtOi5z8oxhWF/hJeyt6ySVYZ2AjMjTOYRp0nxB176uMFxBb2HzvDDLy8WonTSOZG+2/WJ6pFVnDXv4NiHU8hyDmTtG2TrmVYIYHuUsY+iJzW5urfwxRbzdmAfzfF2xuoYeq46SJEEGRrUT8cDuP0PPmvNnvJhszGA9Pt5Km4hguS+RzIb9G37RY0II0mN/HXYiY9q1lECTuddTqZ395qyxeFW7eRQzJbK3E5R0axcENkZddC2QiJByyJAk1mPsFCEc5XJDIw1VhurKeqnb6Y3qRuMBdTo3SYqCKsX2iGnIuGyTr9+Kt+D8RsWUUuFNx2uBzq1xFVmCgIqlogLpoDJO+6XUw1y4pBFxFKnKCVe2dkDIYaADA2kQNYAeqUiD2CWMSzupXT/LbRS5+UY8OlV68P5kPmdWGxEKw6EAKAqjwgnx1ilDBJdMLJraPr1anUY6SSetA+p2j11LqLlm0ykW7dpQph1RLee30zrKxcQzqGgjrGoFVjeHWjdGQAlT6mRAAx1Ei2gMx6pIIOoOVlJpLV9lINxswAjmZTnUbS0HtqBuuhAnLGxn3LIjtEqckM3ZbKykJzVYDVe1bnTVdSInOg6pzVGtQrWSoL7YOYyP3CrLeIDGBm665dNDHrbE+414xWL5fxXbxVZGpgT1/lT94mVLDKXUZxrHNAlis9GGsdCrHqJ8riAvMcieUBlnbmMpI95C6geJJ9WnDPJdX8yP4Dp73WyyGeyP59E1hcPaF058skleXlDLn0zFiRMiRoApLEDoTV3hsUiIoZZBhEtsELGRIa5AhSVkhF1iNDMCoxt1VVs09m2oRROYtdjM7EayZEKOrtHqlqFu3CPWyaEEQCxBknMdhqZyjs9+feh4vCSuVoWevbHk02yczkB9Aps2EuszAgMT2Nbly4Z7XZk6HSTMD1dZaHOK8Wt31aVKuuQ2Swh2JYBl2iI3AJ0k6RXN4vhmSbgZmfqWhidgBEQRsIj3bVPCEDQH91wo+lHR4PySB4ClLG4OmVfo6Oq03ltRjpEGWwc8sMNhxnDYnL1kNAJIgg6ErttqNacw1kOSs5bdsA3W2CoB6qn2jEaba9wBYwFgn4NWzPILEyYztAPjrAC9TA90zC4VbV+7Ba6qMtu3bBlr15QWYZfVABOZjsJk7mkOsLS0ppIMF2kAHuEOOZA2SNftvlP8AE8Y1u1IAS5dHLtKf/TYED1R8Y6ad5UdKqcVwvlYbPdWNQli0dDJMs7AfGKhoHj462+DwRLXMRecEjW5fB+DtgSOVhidyJym50k5dSTUDGcQbFXMyIXVJyKoMCNczt06H6iYgQMMGBv8Atz9VzlHrC5N0HMnZzjAzMbEW1hQDuAAfeBXqmMJfzidI6RPcJ98HSfCnqQ4GCvR6FRlSmHsyOSWtl80B/MW+ef7lrGq2DzP/AKnc+eP4RU9n7QLE+I+5/wDIfVR/PN+gsfOP+EVk9az55h8BY+cb8NZNTLR2judQT/h/uQ9Skpu52pQK7GAYWJG5BGsyMpMxpFOU3d0IZWyOuqsNxG+g1I1/6CZjbmr+kOkFBxpkA/7ogjWMcMVccL44yJyr+a2BoruqZMp6XFkhVExBKx0OwE7F2V3cLbLx8Ikvhb3dzEGx0Ha0YdHMVX4PymFwgXmZGA0uKjNbPTVWQge+FprFWSyscIbbkg5jhrgt5p6XMOSymde0DmHTaKjLOtiI9uePovOTgog4e+IYhrzJesyUJZ7odczlSjzLLlIgAdH2INOYu4ObY5z/AAbl1cLraOYAs1pvZJUFrZ1DTpB1ThNnDmMs2sUk5g13l3JmTAYGTsYII8TufXEUu3Lq2SFQ3NWe4jLny/G7BKFx2YZDMsPV2qWetHO7yTNS9Y7h5sxrnQnKHG6t0V+46iD1kdd41XnC8Kz9i/D5Va2biaC4kRyrykdl1JBG3eI7VUjWsrOkk5HZJO5ynQnxiPpmogZwXaaF0i+t/o1MSBIPl5opMNjDka1Oo/KEtDWQRhkZDHWBCj6K8cztR2RIEM7qi7mQS20abSddq9YPCqVftzmY3c4kDlpbm64PcSqoPDvBBMwGGKq6ftFJ4bSb+YHHyH94ZJziGGhZJCxbS6qz6pR25qjwyBxvtbt0YXW0XYaW7DXVGkPduvuZ02XJ8lT3164ldzLiWHqmyRaTvylV2J2OZjPc3jr64fby27YYgratqt4R6zXXYW57hluZvopP0zzzqXMdI670erPeoeIuhrw0jMi3zO/aXLZB+TbeKdr0UGQvcYKyrbXNErlW0BaZwuoRgLgJAMFVOwNRrGJLk9hgB8YxBP8Al7/fQRIwXXaBtNIUjR/VM5Zyn6kYLh7X/V7Kdbh0BiZVPaOhk7CD1EU1Zsh3RG0V7iKx20LAEfT6v01bcWwlw/BB1tKwKhgDokkJYw6ATOUAs0dRHQCMmME/TOkalA9DTwJEk/b7qm4YC129+S6BSEW+5PLtKJzsJ3uEuYgk9o95amjwwWHCB2vMwBu5SUCrmDMCxKqqkgghgACQO0VIE7CK9q/yQwYWgCHS2sWvBcxW0jkEyxBIynea8cVtYeFTDjmYhmGqsLrg5TBFweswIB36HpoZb3Wwy5z5/viz5qy/IxiCLl8K6W9QsFMHaHgCA2IYd8BfdVfxbymW8v5Ph45ZHwjokZ+8KqiAD3+PvBssQoMflEGOuMvJG262LXYJ+o+NRMX5S5JWwGLHa4beS2BGmSAZG/tVEwScp2bBzuUrMHDAHyOv2VVZur6oBWNIiNgNPqI8daepmwJJYvnc6sxMnXpHSn6eRivR7GarqINWJ/25IrYfM8fzO588fwrWPVr3mcP5pdH/ANv+C1PZ+0HOpZfxEP8AD3hN+eX9Xs/On8NZLWteeX9Xs/On8BrJKZaO0dzqCd8PdyHqUtNXbMkMN118CBrBHgQDqDEbESC5TeItZlj6YOx8D4a/QYPSomnFalrpipRc0tvYZZTvVlY8ps2VSrqwI7dlFurPuCNHukHw6V64mOcpBOckEBrmBvZllSJDquh67dKiWfKS3aXIbJVgJLW2tkgDSSzTG0a91WRz5DcIvIgOrX8UtlfqRTpNNLbpkCOC81eCHEHDy2Ko4Zes5TYFkG4s5nWyb4ckx2luZWU+/Wmb2HT8otpdXk2oJETaDXIMAhbjC30gx1NOYTEOl427F20LdyXfmB3QTOue4qG5m7Xd7ztRxtYCoTnAZWuW0WwsIJMslpTlExGZ510Bqf8AV68VFqV/cum1h7t22wLAqofmC/l7QQE3MoJjOTDTHurnbts5GAkmDudWJ1JJ7yZ18a6LhGP5puC3ZIRQqNbunLAJGmT1URUJJJBYyBTA4VZeGtXLqoxhAUDgmLjAI091tvWJ+L3xVZpukytvRtso2cPFUHrCJGfnmql7VrlWyt7M5aGtFlOgViZQ9uJA3PgRUzA4O9i7vLtlS7giCLarlUKxE5YVQLcx4GnOJBEtJbtbZ0uFn/SXBcssVfSNiCpHTKIiq7hnH1w2NtteQvaQy6LlzOCD3mI8PfNX7JZn2p91mwnHy2eZ1KUVKLbC+tWBcbxa0mTqETjAAz+6teD8BxOOJ5MEWx2iRbVEDrywCY6gCBrqsjaoeKtXbLPbdhMIrAC2QwVAqkMohgVgyN5mu38i8LhrqG9hFxGHNtsvNN43SBczQHt5Tqqg7ab6iRUryQ8hbl689ziSsxQquW4ZFw5RqTJzADKI+joRSOoEOuRj7KCjbLKb9R9Nt0AQ3GSTvy27sNuaoXAADnRBbHZT1RMDbpP8l7q82baBHz3HD5gEVQIjIDtlnedAR9ArSvOhwBSFxVoN8RLndBZwrsSZLZsq9dCJjs1x3A0R7d1LwGR7iBIPb5nKJJEerCrOb39N4ao6OZVt9Wi6xi0UGlhvXTBM5GRPBUtq32YYbzIkmASTEkmYmN+ldDg8SXws3WbsXMhbmXLWZREZntgk7x0krqaYXgtqV+FvENlYIEQPDW2uqpbYSEI0A1gSKevcQ5SW2sq3KzKttVZgxzjMrA68wNmhlIJDSdTVdxvYBQ6Rt1CvTYykD1dZziMlRYXDWRfbkLbNsbm42HZi/TI18fKmOmXQGancdzNkt3LXKDGOblW40EQsckdqJEQIzZNRpPvhrPzSxz2Vu9pYvZJbM+cKGm2xACgq+VtCe+o+Kt3XxPKe8MQFllUhWBjKWXIrKWiR6uuh6SKlmX46hv8AtxWFqVjhrK245YuiBvbwOSf3jbJ+mvGP48ygqLN12OzXbc6dJXKIH7re6lt5S0cm2T7KX8Rh7nT/ANVwA/zO1F7yja1Ns2HXUwbj8xe6JL69IE61FEnKeCkaCSAFR2Vk5pBOoERCyZYCPEDoNtANqerwsklmjMYBjw21gSdTrA6AAAAD1UpOK9HsNLo6DW3bvln/AClrXPM2fzW986PwisjrXPM1+rXvnR+GprP2g51LN+Ie5H1CPPIPzW187/wNZFWweeNfzS0f/sP5q39qyCm2jtHc6gj4d7lvKSm8TcyoT3D6u87HbfY7U7RFRDBblRpcwtBgkHHYqvD8NHJ5zOFgoCCcxu25BbIAozLMzM7ax16Tg9q5ew9psgBAKq8C5fIViAENwZLIAyrmM7bTVA/DkRs4N1VE50ssVYiD6v0wY99W3k/cuYgLbd8tlUhkX4OQsAgsNQuqnQAnNqRsZKpls8+i82tNiq2Wpcqf+88V5xnDVcknLcJYgsM1wZ4y8tHY58Rdjvi2o3XpULhGNWxYypbLXOeyhzJRbrdlSdAjsoBOnQzpNXGOh3GGwzDOVi5dGiWbESUtAHsCCNt5WTJ0Z4hw8FLNiyAvMIWyCNUtKc9y+RHrsQDJjTTvFNa/ANdyOedtS7rRi+BILhQZgy23dlDdp1XMFNyBq9y6xM7hR0mmzwi8AZuMEsflDWgJ0ewqyzawQWJAgA6TM616wtl7OJC4Ywbwcw5mLaki2+aCe1kc/V314TiF6za5LKrm7ba5zCYyrfLZp7ySNh479El2oynspOqODWiSdib4jwt0uLcuObpNx0LHQAcoXLUKDGqs39PGyveQN58OuKYDI2iKbgW4411RD62xMAyYOhqvvY+7cS2rqgVHILA6sy2iFkb+qwPTQrqda763xUt/+Xhwue5ZazcZEUnKvaIn/NyyjeEE1YoPew3g4g5dUx7ey2aTn0rL0d0HrukOEjqtBx361E8m/J9sDeWxjJspiULAq4BttbgIxM5Q0kDXMIMEVoPALWTDrbcubtl7losAxZstxgrmBswhp06+6l8oLNu68MiO1m01wkmGsk/o2kGQDkY/ug9BVFhPOGqXEN9X5V8JkukAC2ciq6sJkjOpPhJ3G8+DXm8eKxXudaDLW4nUBhryHpqXL+VvHLlhsRg0YPZukP28zNbJuM7hJVcozjaCBl0OprjMFgrjXC9okMr2xbE9lrjLPaEGAqK5nxGmhB0LjnFedxJ0vYVLosuRJZ2RcOArvdKKQJK9qWJA7IgnfhLXF7lrmG1aWGdYbNHKZwRlEmT2RA32JPcatScYx1LYdjYW0wyHEtJ85vAYTrA8krYS883mulS+VHjVQv5SbDAbZgN+g1iNBXo8Et22tK89Vys2jXEYqSGOozIS6mQAyTpXizi3uW0wkD4Q5Dd7lgu3f3Tr179w3cwdy7ctW7r5g9lntRmWGUNkAMzAyA7yZXu1ix1mM+CyalF9J1x4IPmvPF+KjlXrbDM4aTcUGDlLJzWCiFeAASI6HuryMGLKlige1pndRzHtzqrkN+lssNVYEMoJGaVp/huHFu49sCQ6ribAMkMGT4S1rMykrr+z1p7CXhhLqWy02XAaw51+Dc9q1d6xJ06g/KK0swIb6+vPOWMd061Z2Ld1reazdDLEqGbnW213QvDowI2ZiBtrBqkx3Fr98NauLaXKSrQGLe/tDbQjSNRXriOF/J735tdyC4JhCCBv8XYjsn3SvSAsZLZkszMzN6zN1Mk/8jTGtA63DatzRmjTaHB7xLMZx5OxegPp8etLRRSwu6CK1vzNH82vfOj8FZJWseZk/AX/AJxfw1PQ7Qc6lhfEHcj6hSfPD+p2/nh+Fqx6tj87/wCop88v4WrHKS0doedSZ8O9z/5H6JKWkpagC6FFMLYIMgsokKQDp6vYMRpKqVnf4Lxp+vdhQWykwH7E9FYkG258A4Wf8pbvp0wszSVFr6YqFs3DMbRrHDH1Cc4Rj1w1wsULSpAjMT0mTB1nMdd85101lcK4jnxVy5eOUtaypClsgnQLGaNBPXUnwmtE7EEEEgg7ggwQfcQa83LQb1gD76bAMys+voWlWBqUnRegjZzs2KZ/+mq4rm7WlU2RGXS2LYUGZgQ2fwmNY1pnE43nPmUZUVEt253KpME/X/bvLTEAdwH/AHavWJwF9SDlVQPWUy9wEjMq5V+NEHKCYBkxpKgD6KE2ey6NqtqveZAyAzORPkOZXg4hCAo1fnEabACyZnxJ0A/ytVz5O4xrX5Retvle1ZYKQYYNde3akaawLsz0OWqt2myuWy6w4bM7ZncEMhIUKFUdoR7WUBcxmoZLDPyr5t5wVdQVYESCZB9U6DbUR0qRufP0UdmrmvQqXACS8ktJAN0wdZ1wQrvAcda2l0XC7Wb7C3fcSXDKc+aTqxHUHRtRodRWcTvWrMNnW4rQUe2CcwMgNlYBliCCDr95pb3CHy9i6zDcjQAmemvh/Ko44FcJ1EaiSSDA/rUrWMIxcqr62kGVSW0onHASNgMiRgMF2XEeP8+0l4sUGX8mux2Q74cACQp7U27lrSN50qve/FtyQYD2CTuBJZYYbjcwdtwY0muw/DjbUqL7rbLB8oIAkAgMZ0zAMwnuJqz4fccWrmQJeUr2kdhzMixLSDmDSM2UhDsRJGjH3cwkrVa1noNZVaAQ4EREmJzg5ZAenAtYrk3LdyCQlwMwAk5crKdP3q9Y/iS57LWDmFgHtAESCUmfeM+m8AnYiXLXC7hBYsippAuE6TtN0IFg9DGU6do0zyihKlSjA9pSACCdemhmZkb1EInnnWrhpWbSle+15BjFpGPkRq/8T/FcYjNZ/J2lrfMIMQVDHMFJ7hovuOkyYOKcSbEhA9tRlJJOhBkajfrttsT3xUfKJmNTuf70q2nIlUYiRGjS3aYMVhSCFyEmSKSMo1KQaMstjDX2h+M7jsEYptLIBkDX3k/f7hTlIrSAe/Wlox1rpKbGMbDAAPLBJRRRTVIlrV/Mz+hxHzifhNZRWr+Zk/A4j5xPwmrNDtG86isH4g7k71Hup/ndH5gvzyfcaxmtm87n6gPnU+41jNFo7Q86lH8N9zP7j7BJS0UVXXRIpGWRB2OlLRSoIBwKbxXFEe6sHtuCLoiIu2+yW8c6gNp3eNOUxlUFwLQa5dVRbudosjKe1AXUnLBEeyek0tu/pDaMIDrB7LSVyt7JzAiCfrpxbhhzzksHR1oFBz7JVMXT1ZwkHIc7fJTMC0XrXfzBHUZiCEn98qfop25btuqBncLcusWAd1mUR+1B1LMIiNS5OuWoAUh8ynWNM2YhTsHUBgA0af2OtJZ4sLYthllVukPdYKgC8620AwMw/SGBpqI2NIGycOc1j6co1TW6Ut6uWczGvyHqp1q5q924HKpsXLM8lsipZQt2czBlksdF19YzHt4s5wXtJk1DBAnNCkRplRVYgE6R1EGQsScVjhDrdt3URiGR8k5Sbty7h2ybnMCykbjKJiZqtsXmIJcBRMLuCR3kHadIG/TWgDXCr6MstntF5tWZ2jIeZOXFWPD+GJd10DXLacu4NuYM4WOuRspBU7QBvlNQsTaHwKkZmZbl25r2LQNpggY7AAMXZt/VjdRUq3eGF5fOGS3cYm5MhkF258G0fFM2xcjplbqahYkm7eawRLZIcmAHvNLsuhjV8iAbA20HdTmzM6uQsx1RzWmiHdWdx80zhmuRbZUtQFBIuLqzFe00LoupciZ9Yz0AssUwe2jtbFwq+QFTluIwUNkYOzK6FZKmRHs7io11zByAZhoVaVIPcw3U+Bp/hrXnUrat9pXDtJEl7tu5YtsoBMIm5nopPWApM4rX0lYbPZqTTSkk/qzad+Up3n27dtgjxbay4SJDLcyFhbdSYYNEqTmkMVlpUheKEc1QP2IIJ6qbtzlf7R9RqJi+IEtyza7K2eWZTtJdFgJmgiTFw6EHXKxGsU1lZ+WS7ZUUKqkANl6I7RJA7j499Nu6ymaIs9X8Q2o1sgbsDIkTmBrhS8NhmuuEQSxncwABuzHoBI+sd9ReK4RrDXrYuaTaYwqQTlD6BiWEFjt0J7694fF3UuNyndCQo7CI5yidTm2BJ6dwG4pMVauvJu805ymc5YzALDbMFMKFjTUztTmgh2MQm6Xtz69Y0/0tMDdhKm8R4W+GYK8FTIR10Bj4pHxWjWJI0OuhiNTHFOP3mQLcYEDI8FVnOoEqCqiDqVnXr4U/TLrgBeXR6FtzrTSLX4lvscvqiiiikW4itV8zB+CxHy0/CayqtU8zB+DxHy0/CanodoOdSwtP9yd6j3Vr52v8P/1bf9axatp87P8Ah5+dt/1rFqLT2hUPw33Q/uPsElLSUtVwujRSUtJQULyMYbTo67qwcCVGeCFZAWI1Ks3ftt1EjE4hubDWbgQu7X83MQ3UvMyWWKqCykSoA3BA0ETUa7azCD/Q9CNjodCRB76inuuMtpwmTOi6NbzKbjFmfssqgAKq9YG+kjQDzzziuJ07Zazaxr5tMbvJW+Lwlu0oLXLuphENkLeYRJPbPqjbMUAmoljHPaOdVtW9IZ7h5j6n2jAUbCAYpvDXC652JLOAWZjLE7anu3jp3UvZ5qC4rPbdblshBmuKXXsuixqRB1GwJ79WgYwVaq2Qssn4i0ONTAECTdxjfr8vqn+I8Ru3lIuvbywROQgLIAkS28gEEnePdTF3DNK3CWti3OpzI2dhCwqkNmiYBgmdARV/g+DKrAszMwGYu0LkSYUplAh2M9rdQGiKq8ZluYtrb9lbfMi2IDC0kSLa757pI7W8Me6kY4ZDUs2paaRD6dnbcYYJnEmMsyRn/ZhVWNwpvWQSCFZ1t2Vds9y4zGLmIuNOpOQIOkHTvKYXhoRXUCTbZHgzD2r9gPcBgzAKBtNRBI1ArpGt58dh7WgFkqzhR2Rcyc0qP8qrbsqB3U01rlYjDuDlF2yiMe4qwUN9DGx9Cmn9MYjfzuH8rKFLEceChWuHm5DWnLZexy7j/CAHUJnbssZAy6rImJ1owt57FxivZeRmFxCWEDKBGYQsZtt5OtP8TsfkzI9sAB8yC2Rmyuur4cj49sxoPAR8WujxnDEukLdDNAPKcGLqaBmtFvjaaiZmDOokxOqRnkVqMtFNjRTeL9POMnNO6Psc8MY5m/xI3T+cJbuOBoyM1m6qEnQHtSoPfpTSoh2e4nzlpbkD5Vlx+Gp/G1t2lS1aRjLZ+a+pOUQQG6GCyldCO7rVfTmnDBbGjrM2ux1Sg51MSQADI3g696tBbbBqmIt3EuqSVeHS1aNs9zO+ryAQddogSZbxXlYyhry82bgZeQVMW1CEWbjMPUuMxTSZIYaaA1At3WQkozITM5TAaRBzKZVj4kT400lhRsBvM7knvJOpPjSXW/qxVZ+g7TUqlz3j1xk7vpMJy/iHutNxs4WIYqycwhcvMKMTkMEiBG5PUAFJS0LprJZWWWn0bN52lJRS0UQrSK1LzMn4PEfKt/hNZbWpeZduxiflW/uarFDtBzqWHp/uLvUe4Vz52F/8efnLf9axSts86w/8c3zlv7zWJUWntCq/w13R37j7BLRSUtV10iKKKShCWm71gOIP0HqPr+4yD1r3S0oKY9jajS1wkFN2bWVQN46+8yfvqXgbyW+YzwYQELr21VXJtjXrcNoleoA7jUevFy0GjMJghh7xMH+dBM5qjbbEK9n6FhiIjd/StcNibmKwrk5Ue4mQAHlqDZvPms5vikow+s9xr1w+26sn5Xzs/NRbfMhky50JyshILkgaE7DQetVbhbr2WZrLBS/rhgWVvErIE/XT+DxKrcZsQrX8w9aYuIcpU5BIXLB2EFTqN9ELc4y/lclW0RaqQPVkA5jM7s1L4C3/AJAzuWxXvkXBH+0RXvyhtThbHeCRO0Zhyz/uZT+6Ki4ziFo4i1dtrfUi4pu3SQmZTAfsCTLBVBIyg/TXnH3LXNyXBcv28qvCXWUIw00RiFZTA3jUNuNkiXB3Ov7qo7pemb1DMNgQcYAGUa4VxicXbZVFwOXuLauotsfCZzb7RXoOyVBnTtQZnVryawd1P00h2e2xQsCVCZuY5CmFDTlHU9arOI49LpU2rb23XTnM8XIkEhRbaBOUCeg0A7vGN4ldupkd+zpmyrlZ49tgY+oCm3Ddjbn/AErNLRVrqNkMz24H+cU5d4vzcM63NXN22UYRLDmNDEAafBo4nugd1RK8coSDGoGUeAMafyFe6kw1LrdHWE2NrmzMlFFFJQStNLRRRQhFFJRRKEtaf5lzpiffb+5qzCtN8y7a4kfNn8Qqaj2gWLp7uL93uF0PnUE8Of5dv76xGt/8u8BzuH31AkhMw96EN/Q1gFOtQ/1FS+GXA2d7dYd7gfZJRS0VWXTwikpaKEJKWiigJYSUUtFEJEUUUU5CSvNu2F2ESZPvr3RSJtxpN6MdqKKKKE5JS0UUkIRSUtFBQkpaKKAhJRS0UsIRWk+Zg9vEfJt/ef71m1aj5msIQt+5GhKIO7SSf6VLR7QLF084Cwv3e4WlugIIOoIgjwNYJ5beS7YHEsIPKclrbeB1ynxFb7ULi3CLWKtm3fQOp79we9T0NX69HpBhmuK0ZpF1hq3olpwI51hfNtLWh8c80F1CThHFxdYRzlceE7GqD0dY/wDYH+Jf71mmm9pghd7S0tY6jbwqAepg/wArm6K6U+bjH/sD/En96B5t8ef/AEH+NP70l12wqX5jZPFb/wBguaorpfRvj/2H+9P70DzcY/8AYH+JP70XHbDwQNI2TxW8QuaorqB5s8f+xH2lv+9L6Mcf+xH2lv8AvS3H7DwTfmVk8VvELlqK6n0ZY/8AYj7RP70xi/N9jrS5msEgeyVY/UDRddrB4JRpGyHAVW8QudopblsqSGBBGhB0I94rzTFdBnFLRVjwjyfv4sxYts8bnZR72OlXPowx37NftEpwa45BVatus1J117wDskLlaK6v0X479mn2i0L5sMd+zT7RaW4/YeBUXzOx+K3iFylFdaPNbjv2afaLS+ivHexb+0Wjo37DwKDpSx+K3iuRorrPRfjvYT+MV7XzWY4/ET7RaAx2w8Ck+aWPxG8VyFFdh6Kcd7Fv7Ram8N80OJdvh3S2s6wc7fQNqd0bzqPBMdpaxtEmoN2K43hfC7mJuratKWZj9AHUnwrffJzgSYPDpaXoJY+0x3NN+TvknYwKxZXtH1nbV2956Dwq4y1eoULnWdmuL0tpU21wazBgy8ztK9UUUVaWIiiiihCKKKKEIpKWihCKKKKEJDQKWihC4Tzk+Ri37TYiyoF1AS0fHXrPiKzryN8mTj8SLZkW17Vwjoo6DxO1b+yyIOx3rl/IjgIwpxMfGvsB8kCQP91UalAGoIyOfPmt+x6XqULI+lOP6TsnP+l0GB4eli2LdpQqroAB/wBk+NSKWiroAGAWCSSZKSloopUiSilooQkpaKKEIooooQiiiihCKKKKEIooooQiiiihCKKKKEIooooQiiiihCKQKBsN9T76KKEJaKKKEIooooQiiiihCKKKKEIooooQiiiihC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http://upload.wikimedia.org/wikipedia/commons/thumb/f/f2/Coat_of_Arms_of_the_Russian_Federation.svg/200px-Coat_of_Arms_of_the_Russian_Federation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922" y="1357298"/>
            <a:ext cx="3873326" cy="45898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838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23928" y="1168397"/>
            <a:ext cx="5112568" cy="5788995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Три золотые монеты как символ богатства указывают на нахождение территории округа главного здания Сберегательного  банка России и комплекса зданий РАО «Газпром» .Потоки серебряной воды, вытекающие из опрокинутых кувшинов символизируют большое количество рек (12), расположенных на территории округа.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Золотая колонна, увенчанная золотой пылающей чашей  обозначает память о загородных усадьбах знати и художественных ценностях.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     </a:t>
            </a: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Красные мурованные башни с серебряными украшениями, соединенные черными ажурными воротами, символизируют усадьбу «Воронцово» - красивейший памятник архитектуры округа.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       </a:t>
            </a: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Серебряные совы как символ знания, эрудиции и мудрости указывают на наличие в округе значительной части научного потенциала города.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://uzao.mos.ru/getfile.aspx?DocID=158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3874526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57290" y="214290"/>
            <a:ext cx="6143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Герб  Юго-Западного административного округа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707905" y="987380"/>
            <a:ext cx="5184576" cy="560997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Золотые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звезды символизируют населенные пункты, исторически существовавшие на территории района - станцию Бутово, деревни Поляны,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Гавриково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Чернево,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Язово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Щиброво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Потапово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Серебряная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стена в виде бутовых камней - гласный символ (бут -камень неправильной формы, использовавшийся для строительства), отражающий название района и активное жилищное строительство, благодаря которому возник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Раскрытые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ворота свидетельствуют о доброжелательности и гостеприимстве жителей района.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0" y="402605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Герб  района  Южное Бутово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11053"/>
            <a:ext cx="3528391" cy="386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0824"/>
            <a:ext cx="2520280" cy="299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7987" y="3229428"/>
            <a:ext cx="2444675" cy="299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2" y="2736413"/>
            <a:ext cx="2929827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332656"/>
            <a:ext cx="7488832" cy="331236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Придумайте свой собственный герб, герб своей семьи или своего класса, используя язык символов.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Продумайте форму щита, его деление, фигуры-символы, а также цвет, девиз, учитывая интересы, увлечения свои и членов своей семьи, класса.</a:t>
            </a:r>
          </a:p>
          <a:p>
            <a:pPr marL="4572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755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0" y="285728"/>
            <a:ext cx="8501122" cy="3000396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Геральдика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marL="4572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(гербоведение; от лат. 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heraldus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— глашатай) — специальная историческая дисциплина, занимающаяся изучением гербов, а также традицией и практикой их использования.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942" y="2720026"/>
            <a:ext cx="2869621" cy="3280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 flipH="1">
            <a:off x="785786" y="5786454"/>
            <a:ext cx="257176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</a:p>
          <a:p>
            <a:r>
              <a:rPr lang="ru-RU" dirty="0" smtClean="0"/>
              <a:t>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Княжеский герб</a:t>
            </a:r>
            <a:endParaRPr lang="ru-RU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2884883"/>
            <a:ext cx="2507589" cy="2901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 flipH="1">
            <a:off x="5643570" y="6000768"/>
            <a:ext cx="26432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Герб Москвы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76672"/>
            <a:ext cx="8712968" cy="45365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dirty="0" smtClean="0">
                <a:solidFill>
                  <a:srgbClr val="660066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Герб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отличительный 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знак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передаваемый по наследству, на котором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изображаются предметы, символизирующие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владельца герба (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 сословие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город, 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страну).</a:t>
            </a:r>
          </a:p>
          <a:p>
            <a:pPr marL="4572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Первые гербы появились в Западной Европе в средние века. Это были личные знаки рыцарей на боевых щитах, шлемах, флагах. Они помогали закованным в латы воинам различать друг друга на расстоянии.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17322"/>
            <a:ext cx="2088232" cy="2088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1116" y="4309929"/>
            <a:ext cx="2076050" cy="2090685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93096"/>
            <a:ext cx="3605916" cy="2112458"/>
          </a:xfrm>
          <a:prstGeom prst="rect">
            <a:avLst/>
          </a:prstGeom>
          <a:noFill/>
          <a:ln w="19050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5342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4282" y="285728"/>
            <a:ext cx="4786346" cy="600079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14 – 15 веках в городах Западной Европы знатные синьоры носили так называемые «гербовые платья». Сочетание цветов на них подбиралось по цвету поля фамильного герба, платье украшалось фигурами – символами, эмблемами.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4143380"/>
            <a:ext cx="3357586" cy="2570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 descr="http://i956.photobucket.com/albums/ae46/KoiriVanni/mipert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142852"/>
            <a:ext cx="3429024" cy="3994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2767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14810" y="500042"/>
            <a:ext cx="4429156" cy="27860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Гербы использовались и в качестве печати. Они располагаются на перстнях и украшениях. Появились гербы и на монетах.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3554" name="Picture 2" descr="http://www.heraldicum.ru/moldova/images/moneta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054" y="500042"/>
            <a:ext cx="3650482" cy="2000264"/>
          </a:xfrm>
          <a:prstGeom prst="rect">
            <a:avLst/>
          </a:prstGeom>
          <a:noFill/>
        </p:spPr>
      </p:pic>
      <p:pic>
        <p:nvPicPr>
          <p:cNvPr id="23556" name="Picture 4" descr="http://www.tver.ru/images/gerb/foto_22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4643446"/>
            <a:ext cx="1857388" cy="17707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00562" y="3357562"/>
            <a:ext cx="46434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Князь Михаил Ярославич (1304-1318) пользовался печатями с образом Архангела Михаила с державой в левой руке и крестом в правой. 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8" name="Picture 6" descr="http://velund.users.photofile.ru/photo/velund/95174037/xlarge/10036206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4714884"/>
            <a:ext cx="1857388" cy="1471365"/>
          </a:xfrm>
          <a:prstGeom prst="rect">
            <a:avLst/>
          </a:prstGeom>
          <a:noFill/>
        </p:spPr>
      </p:pic>
      <p:pic>
        <p:nvPicPr>
          <p:cNvPr id="23562" name="Picture 10" descr="Символика русских средневековых перстней Владимирская обл. XIV-XV вв.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2714620"/>
            <a:ext cx="3929090" cy="1807383"/>
          </a:xfrm>
          <a:prstGeom prst="rect">
            <a:avLst/>
          </a:prstGeom>
          <a:noFill/>
        </p:spPr>
      </p:pic>
      <p:pic>
        <p:nvPicPr>
          <p:cNvPr id="23566" name="Picture 14" descr="http://www.akimow.com/sites/default/files/styles/300x300/public/product/108.043_gold_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0298" y="2285992"/>
            <a:ext cx="1857388" cy="2603816"/>
          </a:xfrm>
          <a:prstGeom prst="rect">
            <a:avLst/>
          </a:prstGeom>
          <a:noFill/>
        </p:spPr>
      </p:pic>
      <p:cxnSp>
        <p:nvCxnSpPr>
          <p:cNvPr id="11" name="Прямая со стрелкой 10"/>
          <p:cNvCxnSpPr/>
          <p:nvPr/>
        </p:nvCxnSpPr>
        <p:spPr>
          <a:xfrm rot="10800000" flipV="1">
            <a:off x="4286248" y="6143644"/>
            <a:ext cx="85725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5720" y="214290"/>
            <a:ext cx="8572560" cy="207170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Основой герба является щит. В геральдике встречаются щиты самых разных форм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Самой распространённой формой рыцарского щита в эпоху зарождения геральдики была треугольная, которая и стала основной. Но в разные исторические периоды появлялись и другие конфигурации. </a:t>
            </a:r>
          </a:p>
          <a:p>
            <a:pPr marL="45720" indent="0" algn="ctr">
              <a:spcAft>
                <a:spcPts val="0"/>
              </a:spcAft>
              <a:buNone/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Формы щитов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500306"/>
            <a:ext cx="8572560" cy="414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980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4282" y="4365104"/>
            <a:ext cx="8606190" cy="2278606"/>
          </a:xfrm>
        </p:spPr>
        <p:txBody>
          <a:bodyPr>
            <a:normAutofit fontScale="92500" lnSpcReduction="10000"/>
          </a:bodyPr>
          <a:lstStyle/>
          <a:p>
            <a:pPr marL="4572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большинстве случаев щит бывает разделён на несколько частей, каждая из которых называется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полем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Геральдические фигуры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делят щит на несколько полей определённого цвета. Встречаются и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негеральдические фигуры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это изображение человека, животных, растений,  оружия, а также фантастических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ивотных ( дракон, единорог, гриф и др.)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9711" y="2253729"/>
            <a:ext cx="1125853" cy="127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247" y="289095"/>
            <a:ext cx="1089206" cy="1266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6290" y="2271699"/>
            <a:ext cx="1081695" cy="125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742" y="2334489"/>
            <a:ext cx="1039711" cy="120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8860" y="1912535"/>
            <a:ext cx="2496736" cy="2490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0791" y="289094"/>
            <a:ext cx="1139868" cy="1266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0290" y="280495"/>
            <a:ext cx="1122104" cy="127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5356" y="289095"/>
            <a:ext cx="1131423" cy="1266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1247" y="3388350"/>
            <a:ext cx="1290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Стропило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19" y="1266204"/>
            <a:ext cx="1296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Перевязь справа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0290" y="1370948"/>
            <a:ext cx="100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Глава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6513" y="1589370"/>
            <a:ext cx="103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Пояс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5238" y="1589370"/>
            <a:ext cx="149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Подножие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3413796"/>
            <a:ext cx="816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Столб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1" y="3307458"/>
            <a:ext cx="1715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Крест вилообразный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5649" y="2342785"/>
            <a:ext cx="961266" cy="111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35697" y="3413796"/>
            <a:ext cx="1176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Вольная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7254" y="305860"/>
            <a:ext cx="1032331" cy="119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8061" y="305861"/>
            <a:ext cx="1040460" cy="119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00191" y="1647947"/>
            <a:ext cx="939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Щиток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78061" y="1589370"/>
            <a:ext cx="121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Клин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17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42852"/>
            <a:ext cx="8640960" cy="638249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Каждое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изображение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поле щита несет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себе определенный смысл. </a:t>
            </a:r>
          </a:p>
          <a:p>
            <a:pPr marL="45720" indent="0"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Медведь -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сила</a:t>
            </a:r>
          </a:p>
          <a:p>
            <a:pPr marL="45720" indent="0"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Крылатый змей - 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зло, смута</a:t>
            </a:r>
          </a:p>
          <a:p>
            <a:pPr marL="45720" indent="0"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Дракон -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могущество</a:t>
            </a:r>
          </a:p>
          <a:p>
            <a:pPr marL="45720" indent="0"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Рука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–храбрость</a:t>
            </a:r>
          </a:p>
          <a:p>
            <a:pPr marL="45720" indent="0">
              <a:spcAft>
                <a:spcPts val="0"/>
              </a:spcAft>
              <a:buNone/>
            </a:pP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Бык - 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плодородие земли.</a:t>
            </a:r>
          </a:p>
          <a:p>
            <a:pPr marL="45720" indent="0">
              <a:spcAft>
                <a:spcPts val="0"/>
              </a:spcAft>
              <a:buNone/>
            </a:pP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Волк - 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злость, прожорливость, жадность</a:t>
            </a: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Единорог 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чистота, непорочность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spcAft>
                <a:spcPts val="0"/>
              </a:spcAft>
              <a:buNone/>
            </a:pP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Орел -  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власть, господство, великодушие, прозорливость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spcAft>
                <a:spcPts val="0"/>
              </a:spcAft>
              <a:buNone/>
            </a:pP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Змея - 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символ вечности, мудрости и хитрости. </a:t>
            </a:r>
            <a:endParaRPr lang="ru-RU" sz="2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spcAft>
                <a:spcPts val="0"/>
              </a:spcAft>
              <a:buNone/>
            </a:pP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Дуб - 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символ крепости и силы.</a:t>
            </a:r>
          </a:p>
          <a:p>
            <a:pPr marL="45720" indent="0">
              <a:spcAft>
                <a:spcPts val="0"/>
              </a:spcAft>
              <a:buNone/>
            </a:pP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Лилия - 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добрая надежда, непорочность.</a:t>
            </a:r>
          </a:p>
          <a:p>
            <a:pPr marL="45720" indent="0">
              <a:spcAft>
                <a:spcPts val="0"/>
              </a:spcAft>
              <a:buNone/>
            </a:pP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Оливковое дерево - 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мир.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3493" y="1772816"/>
            <a:ext cx="1678416" cy="200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4786322"/>
            <a:ext cx="1678416" cy="18488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5611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04664"/>
            <a:ext cx="8568952" cy="5738980"/>
          </a:xfrm>
        </p:spPr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r>
              <a:rPr lang="ru-RU" sz="41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Символическое  значение  цветов:</a:t>
            </a:r>
          </a:p>
          <a:p>
            <a:pPr marL="45720" indent="0">
              <a:buNone/>
            </a:pP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9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Золото</a:t>
            </a:r>
            <a:r>
              <a:rPr lang="ru-RU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богатство, сила, верность, чистота, </a:t>
            </a:r>
            <a:r>
              <a:rPr lang="ru-RU" sz="3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постоянство.</a:t>
            </a:r>
            <a:endParaRPr lang="ru-RU" sz="3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900" b="1" u="sng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Серебро</a:t>
            </a:r>
            <a:r>
              <a:rPr lang="ru-RU" sz="3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невинность, белизна, </a:t>
            </a:r>
            <a:r>
              <a:rPr lang="ru-RU" sz="3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девственность.</a:t>
            </a:r>
            <a:endParaRPr lang="ru-RU" sz="3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lnSpc>
                <a:spcPct val="120000"/>
              </a:lnSpc>
              <a:buNone/>
            </a:pPr>
            <a:r>
              <a:rPr lang="ru-RU" sz="39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3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величие, красота, </a:t>
            </a:r>
            <a:r>
              <a:rPr lang="ru-RU" sz="3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ясность.</a:t>
            </a:r>
            <a:endParaRPr lang="ru-RU" sz="3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lnSpc>
                <a:spcPct val="120000"/>
              </a:lnSpc>
              <a:buNone/>
            </a:pPr>
            <a:r>
              <a:rPr lang="ru-RU" sz="39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ru-RU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храбрость, </a:t>
            </a:r>
            <a:r>
              <a:rPr lang="ru-RU" sz="3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мужество.</a:t>
            </a:r>
            <a:endParaRPr lang="ru-RU" sz="3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lnSpc>
                <a:spcPct val="120000"/>
              </a:lnSpc>
              <a:buNone/>
            </a:pPr>
            <a:r>
              <a:rPr lang="ru-RU" sz="39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Зелёный</a:t>
            </a:r>
            <a:r>
              <a:rPr lang="ru-RU" sz="3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надежда, изобилие, </a:t>
            </a:r>
            <a:r>
              <a:rPr lang="ru-RU" sz="3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свобода.</a:t>
            </a:r>
            <a:endParaRPr lang="ru-RU" sz="3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lnSpc>
                <a:spcPct val="120000"/>
              </a:lnSpc>
              <a:buNone/>
            </a:pPr>
            <a:r>
              <a:rPr lang="ru-RU" sz="39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Чёрный</a:t>
            </a:r>
            <a:r>
              <a:rPr lang="ru-RU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скромность, печаль, </a:t>
            </a:r>
            <a:r>
              <a:rPr lang="ru-RU" sz="3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образованность .</a:t>
            </a:r>
            <a:endParaRPr lang="ru-RU" sz="3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lnSpc>
                <a:spcPct val="120000"/>
              </a:lnSpc>
              <a:buNone/>
            </a:pPr>
            <a:r>
              <a:rPr lang="ru-RU" sz="39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Пурпуровый</a:t>
            </a:r>
            <a:r>
              <a:rPr lang="ru-RU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достоинство, сила, </a:t>
            </a:r>
            <a:r>
              <a:rPr lang="ru-RU" sz="3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могущество.</a:t>
            </a:r>
            <a:endParaRPr lang="ru-RU" sz="3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3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88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703</TotalTime>
  <Words>652</Words>
  <Application>Microsoft Office PowerPoint</Application>
  <PresentationFormat>Экран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чём рассказывают нам гербы</dc:title>
  <dc:creator>Учитель</dc:creator>
  <cp:lastModifiedBy>1</cp:lastModifiedBy>
  <cp:revision>61</cp:revision>
  <dcterms:created xsi:type="dcterms:W3CDTF">2013-01-24T07:51:06Z</dcterms:created>
  <dcterms:modified xsi:type="dcterms:W3CDTF">2013-01-30T18:22:16Z</dcterms:modified>
</cp:coreProperties>
</file>