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F4F37C3-F810-4E05-A3AC-BCC94D0567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385E11-9D88-4CAF-BD8C-A290C4445D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media1.wav"/><Relationship Id="rId16" Type="http://schemas.openxmlformats.org/officeDocument/2006/relationships/image" Target="../media/image13.jpeg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.wdp"/><Relationship Id="rId11" Type="http://schemas.openxmlformats.org/officeDocument/2006/relationships/image" Target="../media/image20.jpeg"/><Relationship Id="rId5" Type="http://schemas.openxmlformats.org/officeDocument/2006/relationships/image" Target="../media/image2.jpe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9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08476"/>
            <a:ext cx="7075121" cy="1702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Сказка о весёлом язычке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8-tub-ru.yandex.net/i?id=135435799-46-7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9"/>
            <a:ext cx="1584176" cy="17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5-tub-ru.yandex.net/i?id=285996524-59-7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25" y="730361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8-tub-ru.yandex.net/i?id=15505585-19-7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38" y="704854"/>
            <a:ext cx="16573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2-tub-ru.yandex.net/i?id=5437404-29-7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57" y="177835"/>
            <a:ext cx="14287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2-tub-ru.yandex.net/i?id=404601847-03-7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76" y="1766540"/>
            <a:ext cx="1557338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8-tub-ru.yandex.net/i?id=419212441-69-7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9" y="3591999"/>
            <a:ext cx="14192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8-tub-ru.yandex.net/i?id=360572937-20-7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38" y="2957165"/>
            <a:ext cx="14573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7-tub-ru.yandex.net/i?id=339803794-10-72"/>
          <p:cNvPicPr/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75" y="3284984"/>
            <a:ext cx="17526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0-tub-ru.yandex.net/i?id=358474683-01-7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326103"/>
            <a:ext cx="15621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m7-tub-ru.yandex.net/i?id=130921568-06-7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07" y="4849853"/>
            <a:ext cx="15621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8-tub-ru.yandex.net/i?id=360572937-20-7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03" y="4812021"/>
            <a:ext cx="14573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944475" y="5645190"/>
            <a:ext cx="609600" cy="609600"/>
          </a:xfrm>
          <a:prstGeom prst="rect">
            <a:avLst/>
          </a:prstGeom>
        </p:spPr>
      </p:pic>
      <p:sp>
        <p:nvSpPr>
          <p:cNvPr id="18" name="12-конечная звезда 17"/>
          <p:cNvSpPr/>
          <p:nvPr/>
        </p:nvSpPr>
        <p:spPr>
          <a:xfrm>
            <a:off x="107504" y="483159"/>
            <a:ext cx="2016224" cy="201622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2-конечная звезда 18"/>
          <p:cNvSpPr/>
          <p:nvPr/>
        </p:nvSpPr>
        <p:spPr>
          <a:xfrm>
            <a:off x="1431960" y="244609"/>
            <a:ext cx="2808312" cy="255250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2-конечная звезда 19"/>
          <p:cNvSpPr/>
          <p:nvPr/>
        </p:nvSpPr>
        <p:spPr>
          <a:xfrm>
            <a:off x="3664937" y="-169830"/>
            <a:ext cx="2599790" cy="203835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2-конечная звезда 20"/>
          <p:cNvSpPr/>
          <p:nvPr/>
        </p:nvSpPr>
        <p:spPr>
          <a:xfrm>
            <a:off x="4093941" y="1251654"/>
            <a:ext cx="2831607" cy="22203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2-конечная звезда 21"/>
          <p:cNvSpPr/>
          <p:nvPr/>
        </p:nvSpPr>
        <p:spPr>
          <a:xfrm>
            <a:off x="6185019" y="287137"/>
            <a:ext cx="2699761" cy="231519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12-конечная звезда 22"/>
          <p:cNvSpPr/>
          <p:nvPr/>
        </p:nvSpPr>
        <p:spPr>
          <a:xfrm>
            <a:off x="-180528" y="2647854"/>
            <a:ext cx="2808312" cy="299733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12-конечная звезда 23"/>
          <p:cNvSpPr/>
          <p:nvPr/>
        </p:nvSpPr>
        <p:spPr>
          <a:xfrm>
            <a:off x="1979712" y="2499383"/>
            <a:ext cx="1781176" cy="186572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12-конечная звезда 26"/>
          <p:cNvSpPr/>
          <p:nvPr/>
        </p:nvSpPr>
        <p:spPr>
          <a:xfrm>
            <a:off x="6599347" y="2695371"/>
            <a:ext cx="2736304" cy="230425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2-конечная звезда 27"/>
          <p:cNvSpPr/>
          <p:nvPr/>
        </p:nvSpPr>
        <p:spPr>
          <a:xfrm>
            <a:off x="755576" y="4801402"/>
            <a:ext cx="2909361" cy="204597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12-конечная звезда 28"/>
          <p:cNvSpPr/>
          <p:nvPr/>
        </p:nvSpPr>
        <p:spPr>
          <a:xfrm>
            <a:off x="3203848" y="4365104"/>
            <a:ext cx="1944216" cy="188968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2-конечная звезда 29"/>
          <p:cNvSpPr/>
          <p:nvPr/>
        </p:nvSpPr>
        <p:spPr>
          <a:xfrm>
            <a:off x="4964832" y="4146522"/>
            <a:ext cx="3135560" cy="271147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Смесители из стекла, меняющие цвет в зависимости от температуры воды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7" y="32325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12-конечная звезда 31"/>
          <p:cNvSpPr/>
          <p:nvPr/>
        </p:nvSpPr>
        <p:spPr>
          <a:xfrm>
            <a:off x="5487095" y="2905171"/>
            <a:ext cx="2025156" cy="206358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Кран смеситель для ванны с ЛЕД подсветкой, показывающей температуру воды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41" y="3208607"/>
            <a:ext cx="1393154" cy="13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12-конечная звезда 33"/>
          <p:cNvSpPr/>
          <p:nvPr/>
        </p:nvSpPr>
        <p:spPr>
          <a:xfrm>
            <a:off x="3664936" y="2647853"/>
            <a:ext cx="2275215" cy="232090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utoShape 6" descr="Открытые смесители для ванн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8" descr="Испанский смеситель из матового стекл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10" descr="Испанский смеситель из матового стекл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3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8-tub-ru.yandex.net/i?id=232747939-17-7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10" y="980728"/>
            <a:ext cx="2232248" cy="17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8-tub-ru.yandex.net/i?id=135435799-46-7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2096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4-tub-ru.yandex.net/i?id=372361824-59-7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592288" cy="17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8-tub-ru.yandex.net/i?id=214636202-14-7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72" y="3297055"/>
            <a:ext cx="271632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2-tub-ru.yandex.net/i?id=156634589-22-7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38" y="3429000"/>
            <a:ext cx="2671738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56376" y="5689712"/>
            <a:ext cx="609600" cy="609600"/>
          </a:xfrm>
          <a:prstGeom prst="rect">
            <a:avLst/>
          </a:prstGeom>
        </p:spPr>
      </p:pic>
      <p:sp>
        <p:nvSpPr>
          <p:cNvPr id="10" name="12-конечная звезда 9"/>
          <p:cNvSpPr/>
          <p:nvPr/>
        </p:nvSpPr>
        <p:spPr>
          <a:xfrm>
            <a:off x="-252536" y="476672"/>
            <a:ext cx="2584846" cy="2289994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4613565" y="2949087"/>
            <a:ext cx="4237350" cy="3216217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4303780" y="105007"/>
            <a:ext cx="4464496" cy="3468007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1645800" y="2959026"/>
            <a:ext cx="3744416" cy="3398638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1629975" y="105008"/>
            <a:ext cx="3453482" cy="3468008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6-tub-ru.yandex.net/i?id=514297765-36-7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7" y="4149080"/>
            <a:ext cx="1428750" cy="139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2-конечная звезда 15"/>
          <p:cNvSpPr/>
          <p:nvPr/>
        </p:nvSpPr>
        <p:spPr>
          <a:xfrm>
            <a:off x="-387700" y="2959026"/>
            <a:ext cx="3744416" cy="3398638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5-tub-ru.yandex.net/i?id=361547304-12-72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74" y="608357"/>
            <a:ext cx="2520280" cy="187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3-tub-ru.yandex.net/i?id=82427686-56-7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53" y="706498"/>
            <a:ext cx="2268835" cy="175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8-tub-ru.yandex.net/i?id=435906983-47-7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2678"/>
            <a:ext cx="223224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6-tub-ru.yandex.net/i?id=125716747-53-72"/>
          <p:cNvPicPr/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32743"/>
            <a:ext cx="1948125" cy="170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8-tub-ru.yandex.net/i?id=522300220-37-72"/>
          <p:cNvPicPr/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3092"/>
            <a:ext cx="1627850" cy="168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0-tub-ru.yandex.net/i?id=71772879-34-7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95281"/>
            <a:ext cx="1862768" cy="16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40352" y="5877272"/>
            <a:ext cx="609600" cy="609600"/>
          </a:xfrm>
          <a:prstGeom prst="rect">
            <a:avLst/>
          </a:prstGeom>
        </p:spPr>
      </p:pic>
      <p:sp>
        <p:nvSpPr>
          <p:cNvPr id="11" name="12-конечная звезда 10"/>
          <p:cNvSpPr/>
          <p:nvPr/>
        </p:nvSpPr>
        <p:spPr>
          <a:xfrm>
            <a:off x="315048" y="106515"/>
            <a:ext cx="3928109" cy="288032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4283969" y="2771799"/>
            <a:ext cx="2736303" cy="288032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2267745" y="3095058"/>
            <a:ext cx="2520280" cy="288032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107504" y="2826634"/>
            <a:ext cx="2736398" cy="288032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2-конечная звезда 14"/>
          <p:cNvSpPr/>
          <p:nvPr/>
        </p:nvSpPr>
        <p:spPr>
          <a:xfrm>
            <a:off x="6664488" y="2996952"/>
            <a:ext cx="2793691" cy="288032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3688065" y="214738"/>
            <a:ext cx="3928109" cy="288032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30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0-tub-ru.yandex.net/i?id=478978736-20-7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4" y="836712"/>
            <a:ext cx="190833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3-tub-ru.yandex.net/i?id=290518295-11-7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26" y="705027"/>
            <a:ext cx="2108887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3-tub-ru.yandex.net/i?id=290518295-11-72"/>
          <p:cNvPicPr/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82" y="705027"/>
            <a:ext cx="2258834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0-tub-ru.yandex.net/i?id=84616094-33-72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993" y="3632347"/>
            <a:ext cx="245284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3-tub-ru.yandex.net/i?id=90933433-15-7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94" y="3524335"/>
            <a:ext cx="278519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1616" y="5877272"/>
            <a:ext cx="609600" cy="609600"/>
          </a:xfrm>
          <a:prstGeom prst="rect">
            <a:avLst/>
          </a:prstGeom>
        </p:spPr>
      </p:pic>
      <p:pic>
        <p:nvPicPr>
          <p:cNvPr id="2050" name="Picture 2" descr="http://im3-tub-ru.yandex.net/i?id=391669065-68-7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62" y="4173066"/>
            <a:ext cx="2088232" cy="17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2-конечная звезда 9"/>
          <p:cNvSpPr/>
          <p:nvPr/>
        </p:nvSpPr>
        <p:spPr>
          <a:xfrm>
            <a:off x="0" y="44624"/>
            <a:ext cx="3419872" cy="3479711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3028433" y="3373251"/>
            <a:ext cx="2448630" cy="2747529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195480" y="3007161"/>
            <a:ext cx="3419872" cy="3479711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2843808" y="317002"/>
            <a:ext cx="3419872" cy="3479711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2-конечная звезда 14"/>
          <p:cNvSpPr/>
          <p:nvPr/>
        </p:nvSpPr>
        <p:spPr>
          <a:xfrm>
            <a:off x="5494338" y="248984"/>
            <a:ext cx="3419872" cy="3479711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4925853" y="3007161"/>
            <a:ext cx="3419872" cy="3479711"/>
          </a:xfrm>
          <a:prstGeom prst="star1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8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</TotalTime>
  <Words>5</Words>
  <Application>Microsoft Office PowerPoint</Application>
  <PresentationFormat>Экран (4:3)</PresentationFormat>
  <Paragraphs>1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Сказка о весёлом язычке 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2012-03-10T15:01:54Z</dcterms:created>
  <dcterms:modified xsi:type="dcterms:W3CDTF">2012-03-10T16:10:44Z</dcterms:modified>
</cp:coreProperties>
</file>