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3.xml" ContentType="application/vnd.openxmlformats-officedocument.drawingml.char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9" r:id="rId5"/>
    <p:sldId id="265" r:id="rId6"/>
    <p:sldId id="264" r:id="rId7"/>
    <p:sldId id="282" r:id="rId8"/>
    <p:sldId id="283" r:id="rId9"/>
    <p:sldId id="296" r:id="rId10"/>
    <p:sldId id="280" r:id="rId11"/>
    <p:sldId id="281" r:id="rId12"/>
    <p:sldId id="270" r:id="rId13"/>
    <p:sldId id="284" r:id="rId14"/>
    <p:sldId id="285" r:id="rId15"/>
    <p:sldId id="286" r:id="rId16"/>
    <p:sldId id="287" r:id="rId17"/>
    <p:sldId id="267" r:id="rId18"/>
    <p:sldId id="292" r:id="rId19"/>
    <p:sldId id="288" r:id="rId20"/>
    <p:sldId id="289" r:id="rId21"/>
    <p:sldId id="290" r:id="rId22"/>
    <p:sldId id="291" r:id="rId23"/>
    <p:sldId id="274" r:id="rId24"/>
    <p:sldId id="275" r:id="rId25"/>
    <p:sldId id="276" r:id="rId26"/>
    <p:sldId id="27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1;&#1077;&#1085;&#1072;\Documents\&#1082;&#1072;&#1095;&#1077;&#1089;&#1090;&#1074;&#1086;%20&#1079;&#1085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1;&#1077;&#1085;&#1072;\Documents\&#1055;&#1086;&#1089;&#1090;&#1091;&#1087;&#1083;&#1077;&#1085;&#1080;&#1077;%20&#1074;%20&#1074;&#1091;&#1079;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1;&#1077;&#1085;&#1072;\Documents\&#1054;&#1083;&#1080;&#1084;&#1087;&#1080;&#1072;&#1076;&#1099;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1;&#1077;&#1085;&#1072;\Documents\&#1054;&#1083;&#1080;&#1084;&#1087;&#1080;&#1072;&#1076;&#1099;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1;&#1077;&#1085;&#1072;\Documents\&#1054;&#1083;&#1080;&#1084;&#1087;&#1080;&#1072;&#1076;&#1099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1;&#1077;&#1085;&#1072;\Documents\&#1091;&#1088;&#1086;&#1074;&#1077;&#1085;&#1100;%20&#1086;&#1073;&#1091;&#1095;&#1077;&#1085;&#1085;&#1086;&#1089;&#1090;&#1080;%202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1;&#1077;&#1085;&#1072;\Documents\&#1091;&#1088;&#1086;&#1074;&#1077;&#1085;&#1100;%20&#1086;&#1073;&#1091;&#1095;&#1077;&#1085;&#1085;&#1086;&#1089;&#1090;&#1080;%202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1;&#1077;&#1085;&#1072;\Documents\&#1091;&#1088;&#1086;&#1074;&#1077;&#1085;&#1100;%20&#1086;&#1073;&#1091;&#1095;&#1077;&#1085;&#1085;&#1086;&#1089;&#1090;&#1080;%202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1;&#1077;&#1085;&#1072;\Documents\&#1101;&#1082;&#1089;%20&#1087;&#1088;&#1086;&#1073;&#1083;&#1077;&#1084;&#1072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1;&#1077;&#1085;&#1072;\Documents\&#1101;&#1082;&#1089;.%20&#1080;&#1085;&#1092;.&#1082;&#1086;&#1084;&#1087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1;&#1077;&#1085;&#1072;\Documents\&#1101;&#1082;&#1089;%20.&#1082;&#1086;&#1084;&#1084;.&#1082;&#1086;&#1084;&#1087;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&#1051;&#1077;&#1085;&#1072;\Documents\9&#1082;&#1083;%20&#1101;&#1082;&#1079;&#1072;&#1084;&#1077;&#1085;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1;&#1077;&#1085;&#1072;\Documents\&#1045;&#1043;&#1069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 знаний</c:v>
                </c:pt>
              </c:strCache>
            </c:strRef>
          </c:tx>
          <c:spPr>
            <a:solidFill>
              <a:srgbClr val="C00000"/>
            </a:solidFill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</c:v>
                </c:pt>
                <c:pt idx="1">
                  <c:v>56</c:v>
                </c:pt>
                <c:pt idx="2">
                  <c:v>62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axId val="76646656"/>
        <c:axId val="78598144"/>
      </c:barChart>
      <c:catAx>
        <c:axId val="766466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78598144"/>
        <c:crosses val="autoZero"/>
        <c:auto val="1"/>
        <c:lblAlgn val="ctr"/>
        <c:lblOffset val="100"/>
      </c:catAx>
      <c:valAx>
        <c:axId val="78598144"/>
        <c:scaling>
          <c:orientation val="minMax"/>
        </c:scaling>
        <c:axPos val="l"/>
        <c:majorGridlines/>
        <c:numFmt formatCode="General" sourceLinked="1"/>
        <c:tickLblPos val="nextTo"/>
        <c:crossAx val="7664665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800" b="1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</c:legendEntry>
      <c:layout/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ВУЗ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Лист1!$B$1:$D$1</c:f>
              <c:strCache>
                <c:ptCount val="3"/>
                <c:pt idx="0">
                  <c:v>2009г</c:v>
                </c:pt>
                <c:pt idx="1">
                  <c:v>2010г</c:v>
                </c:pt>
                <c:pt idx="2">
                  <c:v>2011г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СУЗ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cat>
            <c:strRef>
              <c:f>Лист1!$B$1:$D$1</c:f>
              <c:strCache>
                <c:ptCount val="3"/>
                <c:pt idx="0">
                  <c:v>2009г</c:v>
                </c:pt>
                <c:pt idx="1">
                  <c:v>2010г</c:v>
                </c:pt>
                <c:pt idx="2">
                  <c:v>2011г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1">
                  <c:v>2</c:v>
                </c:pt>
                <c:pt idx="2">
                  <c:v>4</c:v>
                </c:pt>
              </c:numCache>
            </c:numRef>
          </c:val>
        </c:ser>
        <c:dLbls>
          <c:showVal val="1"/>
        </c:dLbls>
        <c:axId val="80298752"/>
        <c:axId val="80300288"/>
      </c:barChart>
      <c:catAx>
        <c:axId val="80298752"/>
        <c:scaling>
          <c:orientation val="minMax"/>
        </c:scaling>
        <c:axPos val="b"/>
        <c:tickLblPos val="nextTo"/>
        <c:crossAx val="80300288"/>
        <c:crosses val="autoZero"/>
        <c:auto val="1"/>
        <c:lblAlgn val="ctr"/>
        <c:lblOffset val="100"/>
      </c:catAx>
      <c:valAx>
        <c:axId val="80300288"/>
        <c:scaling>
          <c:orientation val="minMax"/>
        </c:scaling>
        <c:axPos val="l"/>
        <c:majorGridlines/>
        <c:numFmt formatCode="General" sourceLinked="1"/>
        <c:tickLblPos val="nextTo"/>
        <c:crossAx val="80298752"/>
        <c:crosses val="autoZero"/>
        <c:crossBetween val="between"/>
      </c:valAx>
      <c:sp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c:spPr>
    </c:plotArea>
    <c:legend>
      <c:legendPos val="r"/>
      <c:layout/>
    </c:legend>
    <c:plotVisOnly val="1"/>
  </c:chart>
  <c:spPr>
    <a:solidFill>
      <a:schemeClr val="bg1">
        <a:lumMod val="85000"/>
      </a:schemeClr>
    </a:solidFill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                     2009г</a:t>
            </a:r>
          </a:p>
        </c:rich>
      </c:tx>
      <c:layout>
        <c:manualLayout>
          <c:xMode val="edge"/>
          <c:yMode val="edge"/>
          <c:x val="0.23488891049112787"/>
          <c:y val="6.0185322138600082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5.6682195975503072E-2"/>
          <c:y val="0.21545858850977098"/>
          <c:w val="0.57688692038495148"/>
          <c:h val="0.647670968212306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2009г</c:v>
                </c:pt>
              </c:strCache>
            </c:strRef>
          </c:tx>
          <c:explosion val="61"/>
          <c:dLbls>
            <c:dLblPos val="outEnd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число участников</c:v>
                </c:pt>
                <c:pt idx="1">
                  <c:v>число1 мест</c:v>
                </c:pt>
                <c:pt idx="2">
                  <c:v>число2 мест</c:v>
                </c:pt>
                <c:pt idx="3">
                  <c:v>число 3 мест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1</c:v>
                </c:pt>
                <c:pt idx="3">
                  <c:v>1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egendEntry>
        <c:idx val="2"/>
        <c:delete val="1"/>
      </c:legendEntry>
    </c:legend>
    <c:plotVisOnly val="1"/>
  </c:chart>
  <c:spPr>
    <a:solidFill>
      <a:schemeClr val="bg1">
        <a:lumMod val="85000"/>
      </a:schemeClr>
    </a:solidFill>
    <a:ln>
      <a:solidFill>
        <a:schemeClr val="tx2">
          <a:lumMod val="75000"/>
        </a:schemeClr>
      </a:solidFill>
    </a:ln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63604012607543314"/>
          <c:y val="3.7793419778754812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6689725059474563E-2"/>
          <c:y val="2.8330831781165375E-4"/>
          <c:w val="0.66802909011374356"/>
          <c:h val="0.75474518810149194"/>
        </c:manualLayout>
      </c:layout>
      <c:pie3DChart>
        <c:varyColors val="1"/>
        <c:ser>
          <c:idx val="1"/>
          <c:order val="1"/>
          <c:tx>
            <c:strRef>
              <c:f>Лист1!$B$7</c:f>
              <c:strCache>
                <c:ptCount val="1"/>
                <c:pt idx="0">
                  <c:v>2010г</c:v>
                </c:pt>
              </c:strCache>
            </c:strRef>
          </c:tx>
          <c:explosion val="18"/>
          <c:dLbls>
            <c:showVal val="1"/>
            <c:showLeaderLines val="1"/>
          </c:dLbls>
          <c:cat>
            <c:strRef>
              <c:f>Лист1!$A$8:$A$11</c:f>
              <c:strCache>
                <c:ptCount val="4"/>
                <c:pt idx="0">
                  <c:v>число участнников</c:v>
                </c:pt>
                <c:pt idx="1">
                  <c:v>число1 мест</c:v>
                </c:pt>
                <c:pt idx="2">
                  <c:v>число2 мест</c:v>
                </c:pt>
                <c:pt idx="3">
                  <c:v>число3 мест</c:v>
                </c:pt>
              </c:strCache>
            </c:strRef>
          </c:cat>
          <c:val>
            <c:numRef>
              <c:f>Лист1!$B$8:$B$11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Лист1!$B$13</c:f>
              <c:strCache>
                <c:ptCount val="1"/>
                <c:pt idx="0">
                  <c:v>2011г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Лист1!$A$14:$A$17</c:f>
              <c:strCache>
                <c:ptCount val="4"/>
                <c:pt idx="0">
                  <c:v>число участников</c:v>
                </c:pt>
                <c:pt idx="1">
                  <c:v>число 1 мест</c:v>
                </c:pt>
                <c:pt idx="2">
                  <c:v>число2 мест</c:v>
                </c:pt>
                <c:pt idx="3">
                  <c:v>число 3 мест</c:v>
                </c:pt>
              </c:strCache>
            </c:strRef>
          </c:cat>
          <c:val>
            <c:numRef>
              <c:f>Лист1!$B$14:$B$17</c:f>
              <c:numCache>
                <c:formatCode>General</c:formatCode>
                <c:ptCount val="4"/>
                <c:pt idx="0">
                  <c:v>7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</c:ser>
        <c:ser>
          <c:idx val="0"/>
          <c:order val="0"/>
          <c:tx>
            <c:strRef>
              <c:f>Лист1!$B$13</c:f>
              <c:strCache>
                <c:ptCount val="1"/>
                <c:pt idx="0">
                  <c:v>2011г</c:v>
                </c:pt>
              </c:strCache>
            </c:strRef>
          </c:tx>
          <c:dPt>
            <c:idx val="0"/>
            <c:explosion val="19"/>
          </c:dPt>
          <c:dPt>
            <c:idx val="1"/>
            <c:explosion val="4"/>
          </c:dPt>
          <c:dPt>
            <c:idx val="2"/>
            <c:explosion val="22"/>
          </c:dPt>
          <c:dPt>
            <c:idx val="3"/>
            <c:explosion val="16"/>
          </c:dPt>
          <c:dLbls>
            <c:dLblPos val="outEnd"/>
            <c:showVal val="1"/>
            <c:showLeaderLines val="1"/>
          </c:dLbls>
          <c:cat>
            <c:strRef>
              <c:f>Лист1!$A$14:$A$17</c:f>
              <c:strCache>
                <c:ptCount val="4"/>
                <c:pt idx="0">
                  <c:v>число участников</c:v>
                </c:pt>
                <c:pt idx="1">
                  <c:v>число 1 мест</c:v>
                </c:pt>
                <c:pt idx="2">
                  <c:v>число2 мест</c:v>
                </c:pt>
                <c:pt idx="3">
                  <c:v>число 3 мест</c:v>
                </c:pt>
              </c:strCache>
            </c:strRef>
          </c:cat>
          <c:val>
            <c:numRef>
              <c:f>Лист1!$B$14:$B$17</c:f>
              <c:numCache>
                <c:formatCode>General</c:formatCode>
                <c:ptCount val="4"/>
                <c:pt idx="0">
                  <c:v>7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</c:ser>
        <c:dLbls>
          <c:showVal val="1"/>
        </c:dLbls>
      </c:pie3DChart>
      <c:spPr>
        <a:noFill/>
        <a:ln w="25400">
          <a:noFill/>
        </a:ln>
      </c:spPr>
    </c:plotArea>
    <c:legend>
      <c:legendPos val="r"/>
    </c:legend>
    <c:plotVisOnly val="1"/>
    <c:dispBlanksAs val="zero"/>
  </c:chart>
  <c:spPr>
    <a:solidFill>
      <a:schemeClr val="bg1">
        <a:lumMod val="85000"/>
      </a:schemeClr>
    </a:solidFill>
    <a:ln>
      <a:solidFill>
        <a:schemeClr val="tx2">
          <a:lumMod val="75000"/>
        </a:schemeClr>
      </a:solidFill>
    </a:ln>
  </c:sp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otX val="30"/>
      <c:perspective val="30"/>
    </c:view3D>
    <c:plotArea>
      <c:layout>
        <c:manualLayout>
          <c:layoutTarget val="inner"/>
          <c:xMode val="edge"/>
          <c:yMode val="edge"/>
          <c:x val="2.5000000000000001E-2"/>
          <c:y val="0.2452548118985127"/>
          <c:w val="0.6680290901137439"/>
          <c:h val="0.75474518810149205"/>
        </c:manualLayout>
      </c:layout>
      <c:pie3DChart>
        <c:varyColors val="1"/>
        <c:ser>
          <c:idx val="0"/>
          <c:order val="0"/>
          <c:tx>
            <c:strRef>
              <c:f>Лист1!$B$13</c:f>
              <c:strCache>
                <c:ptCount val="1"/>
                <c:pt idx="0">
                  <c:v>2011г</c:v>
                </c:pt>
              </c:strCache>
            </c:strRef>
          </c:tx>
          <c:dPt>
            <c:idx val="0"/>
            <c:explosion val="19"/>
          </c:dPt>
          <c:dPt>
            <c:idx val="1"/>
            <c:explosion val="4"/>
          </c:dPt>
          <c:dPt>
            <c:idx val="2"/>
            <c:explosion val="22"/>
          </c:dPt>
          <c:dPt>
            <c:idx val="3"/>
            <c:explosion val="16"/>
          </c:dPt>
          <c:dLbls>
            <c:dLblPos val="outEnd"/>
            <c:showVal val="1"/>
            <c:showLeaderLines val="1"/>
          </c:dLbls>
          <c:cat>
            <c:strRef>
              <c:f>Лист1!$A$14:$A$17</c:f>
              <c:strCache>
                <c:ptCount val="4"/>
                <c:pt idx="0">
                  <c:v>число участников</c:v>
                </c:pt>
                <c:pt idx="1">
                  <c:v>число 1 мест</c:v>
                </c:pt>
                <c:pt idx="2">
                  <c:v>число2 мест</c:v>
                </c:pt>
                <c:pt idx="3">
                  <c:v>число 3 мест</c:v>
                </c:pt>
              </c:strCache>
            </c:strRef>
          </c:cat>
          <c:val>
            <c:numRef>
              <c:f>Лист1!$B$14:$B$17</c:f>
              <c:numCache>
                <c:formatCode>General</c:formatCode>
                <c:ptCount val="4"/>
                <c:pt idx="0">
                  <c:v>7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</c:ser>
        <c:dLbls>
          <c:showVal val="1"/>
        </c:dLbls>
      </c:pie3DChart>
      <c:spPr>
        <a:noFill/>
        <a:ln w="25400">
          <a:noFill/>
        </a:ln>
      </c:spPr>
    </c:plotArea>
    <c:legend>
      <c:legendPos val="r"/>
    </c:legend>
    <c:plotVisOnly val="1"/>
    <c:dispBlanksAs val="zero"/>
  </c:chart>
  <c:spPr>
    <a:solidFill>
      <a:schemeClr val="bg1">
        <a:lumMod val="85000"/>
      </a:schemeClr>
    </a:solidFill>
    <a:ln>
      <a:solidFill>
        <a:schemeClr val="tx2">
          <a:lumMod val="75000"/>
        </a:schemeClr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2008г</c:v>
                </c:pt>
              </c:strCache>
            </c:strRef>
          </c:tx>
          <c:dLbls>
            <c:dLblPos val="inEnd"/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I  различение</c:v>
                </c:pt>
                <c:pt idx="1">
                  <c:v>II запоминание</c:v>
                </c:pt>
                <c:pt idx="2">
                  <c:v>III понимание</c:v>
                </c:pt>
                <c:pt idx="3">
                  <c:v>IV умения и навыки</c:v>
                </c:pt>
                <c:pt idx="4">
                  <c:v> V " перенос"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50</c:v>
                </c:pt>
                <c:pt idx="2">
                  <c:v>33</c:v>
                </c:pt>
                <c:pt idx="3">
                  <c:v>25</c:v>
                </c:pt>
                <c:pt idx="4">
                  <c:v>0</c:v>
                </c:pt>
              </c:numCache>
            </c:numRef>
          </c:val>
        </c:ser>
        <c:dLbls>
          <c:showVal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Лист1!$D$1</c:f>
              <c:strCache>
                <c:ptCount val="1"/>
                <c:pt idx="0">
                  <c:v>2009г</c:v>
                </c:pt>
              </c:strCache>
            </c:strRef>
          </c:tx>
          <c:dLbls>
            <c:dLblPos val="inEnd"/>
            <c:showVal val="1"/>
            <c:showLeaderLines val="1"/>
          </c:dLbls>
          <c:cat>
            <c:strRef>
              <c:f>Лист1!$C$2:$C$6</c:f>
              <c:strCache>
                <c:ptCount val="5"/>
                <c:pt idx="0">
                  <c:v>I различение</c:v>
                </c:pt>
                <c:pt idx="1">
                  <c:v>II запоминание</c:v>
                </c:pt>
                <c:pt idx="2">
                  <c:v>III понимание</c:v>
                </c:pt>
                <c:pt idx="3">
                  <c:v>IV  умения и навыки</c:v>
                </c:pt>
                <c:pt idx="4">
                  <c:v>V " перенос"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</c:v>
                </c:pt>
                <c:pt idx="1">
                  <c:v>33</c:v>
                </c:pt>
                <c:pt idx="2">
                  <c:v>42</c:v>
                </c:pt>
                <c:pt idx="3">
                  <c:v>25</c:v>
                </c:pt>
                <c:pt idx="4">
                  <c:v>0</c:v>
                </c:pt>
              </c:numCache>
            </c:numRef>
          </c:val>
        </c:ser>
        <c:dLbls>
          <c:showVal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Лист1!$F$1</c:f>
              <c:strCache>
                <c:ptCount val="1"/>
                <c:pt idx="0">
                  <c:v>2010г</c:v>
                </c:pt>
              </c:strCache>
            </c:strRef>
          </c:tx>
          <c:dLbls>
            <c:dLblPos val="inEnd"/>
            <c:showVal val="1"/>
            <c:showLeaderLines val="1"/>
          </c:dLbls>
          <c:cat>
            <c:strRef>
              <c:f>Лист1!$E$2:$E$6</c:f>
              <c:strCache>
                <c:ptCount val="5"/>
                <c:pt idx="0">
                  <c:v>I различение</c:v>
                </c:pt>
                <c:pt idx="1">
                  <c:v>II запоминание</c:v>
                </c:pt>
                <c:pt idx="2">
                  <c:v>III понимание</c:v>
                </c:pt>
                <c:pt idx="3">
                  <c:v>IV умения и навыки</c:v>
                </c:pt>
                <c:pt idx="4">
                  <c:v>V " перенос"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0</c:v>
                </c:pt>
                <c:pt idx="1">
                  <c:v>17</c:v>
                </c:pt>
                <c:pt idx="2">
                  <c:v>33</c:v>
                </c:pt>
                <c:pt idx="3">
                  <c:v>25</c:v>
                </c:pt>
                <c:pt idx="4">
                  <c:v>25</c:v>
                </c:pt>
              </c:numCache>
            </c:numRef>
          </c:val>
        </c:ser>
        <c:dLbls>
          <c:showVal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8153512501078206"/>
          <c:y val="0.35806213466344688"/>
          <c:w val="0.31533498453538478"/>
          <c:h val="0.48028986416538588"/>
        </c:manualLayout>
      </c:layout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>
                <a:solidFill>
                  <a:schemeClr val="accent4">
                    <a:lumMod val="50000"/>
                  </a:schemeClr>
                </a:solidFill>
              </a:rPr>
              <a:t>Компетенция</a:t>
            </a:r>
            <a:r>
              <a:rPr lang="ru-RU" baseline="0">
                <a:solidFill>
                  <a:schemeClr val="accent4">
                    <a:lumMod val="50000"/>
                  </a:schemeClr>
                </a:solidFill>
              </a:rPr>
              <a:t> решения проблем,%</a:t>
            </a:r>
            <a:endParaRPr lang="ru-RU">
              <a:solidFill>
                <a:schemeClr val="accent4">
                  <a:lumMod val="50000"/>
                </a:schemeClr>
              </a:solidFill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Лист1!$A$8:$B$8</c:f>
              <c:strCache>
                <c:ptCount val="1"/>
                <c:pt idx="0">
                  <c:v>Постановка проблем</c:v>
                </c:pt>
              </c:strCache>
            </c:strRef>
          </c:tx>
          <c:cat>
            <c:strRef>
              <c:f>Лист1!$C$7:$E$7</c:f>
              <c:strCache>
                <c:ptCount val="3"/>
                <c:pt idx="0">
                  <c:v>2008г</c:v>
                </c:pt>
                <c:pt idx="1">
                  <c:v>2009г</c:v>
                </c:pt>
                <c:pt idx="2">
                  <c:v>2010г</c:v>
                </c:pt>
              </c:strCache>
            </c:strRef>
          </c:cat>
          <c:val>
            <c:numRef>
              <c:f>Лист1!$C$8:$E$8</c:f>
              <c:numCache>
                <c:formatCode>General</c:formatCode>
                <c:ptCount val="3"/>
                <c:pt idx="0">
                  <c:v>50</c:v>
                </c:pt>
                <c:pt idx="1">
                  <c:v>58</c:v>
                </c:pt>
                <c:pt idx="2">
                  <c:v>67</c:v>
                </c:pt>
              </c:numCache>
            </c:numRef>
          </c:val>
        </c:ser>
        <c:ser>
          <c:idx val="1"/>
          <c:order val="1"/>
          <c:tx>
            <c:strRef>
              <c:f>Лист1!$A$9:$B$9</c:f>
              <c:strCache>
                <c:ptCount val="1"/>
                <c:pt idx="0">
                  <c:v>Цель, планирование</c:v>
                </c:pt>
              </c:strCache>
            </c:strRef>
          </c:tx>
          <c:cat>
            <c:strRef>
              <c:f>Лист1!$C$7:$E$7</c:f>
              <c:strCache>
                <c:ptCount val="3"/>
                <c:pt idx="0">
                  <c:v>2008г</c:v>
                </c:pt>
                <c:pt idx="1">
                  <c:v>2009г</c:v>
                </c:pt>
                <c:pt idx="2">
                  <c:v>2010г</c:v>
                </c:pt>
              </c:strCache>
            </c:strRef>
          </c:cat>
          <c:val>
            <c:numRef>
              <c:f>Лист1!$C$9:$E$9</c:f>
              <c:numCache>
                <c:formatCode>General</c:formatCode>
                <c:ptCount val="3"/>
                <c:pt idx="0">
                  <c:v>67</c:v>
                </c:pt>
                <c:pt idx="1">
                  <c:v>67</c:v>
                </c:pt>
                <c:pt idx="2">
                  <c:v>83</c:v>
                </c:pt>
              </c:numCache>
            </c:numRef>
          </c:val>
        </c:ser>
        <c:ser>
          <c:idx val="2"/>
          <c:order val="2"/>
          <c:tx>
            <c:strRef>
              <c:f>Лист1!$A$10:$B$10</c:f>
              <c:strCache>
                <c:ptCount val="1"/>
                <c:pt idx="0">
                  <c:v>Самооценка, результат</c:v>
                </c:pt>
              </c:strCache>
            </c:strRef>
          </c:tx>
          <c:cat>
            <c:strRef>
              <c:f>Лист1!$C$7:$E$7</c:f>
              <c:strCache>
                <c:ptCount val="3"/>
                <c:pt idx="0">
                  <c:v>2008г</c:v>
                </c:pt>
                <c:pt idx="1">
                  <c:v>2009г</c:v>
                </c:pt>
                <c:pt idx="2">
                  <c:v>2010г</c:v>
                </c:pt>
              </c:strCache>
            </c:strRef>
          </c:cat>
          <c:val>
            <c:numRef>
              <c:f>Лист1!$C$10:$E$10</c:f>
              <c:numCache>
                <c:formatCode>General</c:formatCode>
                <c:ptCount val="3"/>
                <c:pt idx="0">
                  <c:v>58</c:v>
                </c:pt>
                <c:pt idx="1">
                  <c:v>83</c:v>
                </c:pt>
                <c:pt idx="2">
                  <c:v>100</c:v>
                </c:pt>
              </c:numCache>
            </c:numRef>
          </c:val>
        </c:ser>
        <c:dLbls>
          <c:showVal val="1"/>
        </c:dLbls>
        <c:shape val="cylinder"/>
        <c:axId val="78910592"/>
        <c:axId val="78912128"/>
        <c:axId val="0"/>
      </c:bar3DChart>
      <c:catAx>
        <c:axId val="78910592"/>
        <c:scaling>
          <c:orientation val="minMax"/>
        </c:scaling>
        <c:axPos val="b"/>
        <c:tickLblPos val="nextTo"/>
        <c:crossAx val="78912128"/>
        <c:crosses val="autoZero"/>
        <c:auto val="1"/>
        <c:lblAlgn val="ctr"/>
        <c:lblOffset val="100"/>
      </c:catAx>
      <c:valAx>
        <c:axId val="78912128"/>
        <c:scaling>
          <c:orientation val="minMax"/>
        </c:scaling>
        <c:axPos val="l"/>
        <c:majorGridlines/>
        <c:numFmt formatCode="General" sourceLinked="1"/>
        <c:tickLblPos val="nextTo"/>
        <c:crossAx val="78910592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bg1">
        <a:lumMod val="85000"/>
      </a:schemeClr>
    </a:solidFill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>
                <a:solidFill>
                  <a:schemeClr val="accent5">
                    <a:lumMod val="50000"/>
                  </a:schemeClr>
                </a:solidFill>
              </a:rPr>
              <a:t>Информационная</a:t>
            </a:r>
            <a:r>
              <a:rPr lang="ru-RU" baseline="0">
                <a:solidFill>
                  <a:schemeClr val="accent5">
                    <a:lumMod val="50000"/>
                  </a:schemeClr>
                </a:solidFill>
              </a:rPr>
              <a:t> компетенция,%</a:t>
            </a:r>
            <a:endParaRPr lang="ru-RU">
              <a:solidFill>
                <a:schemeClr val="accent5">
                  <a:lumMod val="50000"/>
                </a:schemeClr>
              </a:solidFill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Лист1!$A$8</c:f>
              <c:strCache>
                <c:ptCount val="1"/>
                <c:pt idx="0">
                  <c:v>Поиск информации</c:v>
                </c:pt>
              </c:strCache>
            </c:strRef>
          </c:tx>
          <c:cat>
            <c:strRef>
              <c:f>Лист1!$B$7:$D$7</c:f>
              <c:strCache>
                <c:ptCount val="3"/>
                <c:pt idx="0">
                  <c:v>2008г</c:v>
                </c:pt>
                <c:pt idx="1">
                  <c:v>2009г</c:v>
                </c:pt>
                <c:pt idx="2">
                  <c:v>2010г</c:v>
                </c:pt>
              </c:strCache>
            </c:strRef>
          </c:cat>
          <c:val>
            <c:numRef>
              <c:f>Лист1!$B$8:$D$8</c:f>
              <c:numCache>
                <c:formatCode>General</c:formatCode>
                <c:ptCount val="3"/>
                <c:pt idx="0">
                  <c:v>58</c:v>
                </c:pt>
                <c:pt idx="1">
                  <c:v>83</c:v>
                </c:pt>
                <c:pt idx="2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Лист1!$A$9</c:f>
              <c:strCache>
                <c:ptCount val="1"/>
                <c:pt idx="0">
                  <c:v>Осмысление</c:v>
                </c:pt>
              </c:strCache>
            </c:strRef>
          </c:tx>
          <c:cat>
            <c:strRef>
              <c:f>Лист1!$B$7:$D$7</c:f>
              <c:strCache>
                <c:ptCount val="3"/>
                <c:pt idx="0">
                  <c:v>2008г</c:v>
                </c:pt>
                <c:pt idx="1">
                  <c:v>2009г</c:v>
                </c:pt>
                <c:pt idx="2">
                  <c:v>2010г</c:v>
                </c:pt>
              </c:strCache>
            </c:strRef>
          </c:cat>
          <c:val>
            <c:numRef>
              <c:f>Лист1!$B$9:$D$9</c:f>
              <c:numCache>
                <c:formatCode>General</c:formatCode>
                <c:ptCount val="3"/>
                <c:pt idx="0">
                  <c:v>50</c:v>
                </c:pt>
                <c:pt idx="1">
                  <c:v>58</c:v>
                </c:pt>
                <c:pt idx="2">
                  <c:v>75</c:v>
                </c:pt>
              </c:numCache>
            </c:numRef>
          </c:val>
        </c:ser>
        <c:ser>
          <c:idx val="2"/>
          <c:order val="2"/>
          <c:tx>
            <c:strRef>
              <c:f>Лист1!$A$10</c:f>
              <c:strCache>
                <c:ptCount val="1"/>
                <c:pt idx="0">
                  <c:v>Выводы</c:v>
                </c:pt>
              </c:strCache>
            </c:strRef>
          </c:tx>
          <c:cat>
            <c:strRef>
              <c:f>Лист1!$B$7:$D$7</c:f>
              <c:strCache>
                <c:ptCount val="3"/>
                <c:pt idx="0">
                  <c:v>2008г</c:v>
                </c:pt>
                <c:pt idx="1">
                  <c:v>2009г</c:v>
                </c:pt>
                <c:pt idx="2">
                  <c:v>2010г</c:v>
                </c:pt>
              </c:strCache>
            </c:strRef>
          </c:cat>
          <c:val>
            <c:numRef>
              <c:f>Лист1!$B$10:$D$10</c:f>
              <c:numCache>
                <c:formatCode>General</c:formatCode>
                <c:ptCount val="3"/>
                <c:pt idx="0">
                  <c:v>33</c:v>
                </c:pt>
                <c:pt idx="1">
                  <c:v>58</c:v>
                </c:pt>
                <c:pt idx="2">
                  <c:v>67</c:v>
                </c:pt>
              </c:numCache>
            </c:numRef>
          </c:val>
        </c:ser>
        <c:dLbls>
          <c:showVal val="1"/>
        </c:dLbls>
        <c:shape val="cylinder"/>
        <c:axId val="78968704"/>
        <c:axId val="78970240"/>
        <c:axId val="0"/>
      </c:bar3DChart>
      <c:catAx>
        <c:axId val="78968704"/>
        <c:scaling>
          <c:orientation val="minMax"/>
        </c:scaling>
        <c:axPos val="b"/>
        <c:tickLblPos val="nextTo"/>
        <c:crossAx val="78970240"/>
        <c:crosses val="autoZero"/>
        <c:auto val="1"/>
        <c:lblAlgn val="ctr"/>
        <c:lblOffset val="100"/>
      </c:catAx>
      <c:valAx>
        <c:axId val="78970240"/>
        <c:scaling>
          <c:orientation val="minMax"/>
        </c:scaling>
        <c:axPos val="l"/>
        <c:majorGridlines/>
        <c:numFmt formatCode="General" sourceLinked="1"/>
        <c:tickLblPos val="nextTo"/>
        <c:crossAx val="78968704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bg1">
        <a:lumMod val="85000"/>
      </a:schemeClr>
    </a:solidFill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>
                <a:solidFill>
                  <a:schemeClr val="accent5">
                    <a:lumMod val="50000"/>
                  </a:schemeClr>
                </a:solidFill>
              </a:rPr>
              <a:t>Коммуникативная</a:t>
            </a:r>
            <a:r>
              <a:rPr lang="ru-RU" baseline="0">
                <a:solidFill>
                  <a:schemeClr val="accent5">
                    <a:lumMod val="50000"/>
                  </a:schemeClr>
                </a:solidFill>
              </a:rPr>
              <a:t> компетенция,%</a:t>
            </a:r>
            <a:endParaRPr lang="ru-RU">
              <a:solidFill>
                <a:schemeClr val="accent5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7.3590332458442834E-2"/>
          <c:y val="3.2407407407407683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2008г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Монолог.речь</c:v>
                </c:pt>
                <c:pt idx="1">
                  <c:v>Ответы на вопросы</c:v>
                </c:pt>
                <c:pt idx="2">
                  <c:v>Умение вести диалог</c:v>
                </c:pt>
                <c:pt idx="3">
                  <c:v>Обмен идеями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58</c:v>
                </c:pt>
                <c:pt idx="1">
                  <c:v>58</c:v>
                </c:pt>
                <c:pt idx="2">
                  <c:v>42</c:v>
                </c:pt>
                <c:pt idx="3">
                  <c:v>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2009г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Монолог.речь</c:v>
                </c:pt>
                <c:pt idx="1">
                  <c:v>Ответы на вопросы</c:v>
                </c:pt>
                <c:pt idx="2">
                  <c:v>Умение вести диалог</c:v>
                </c:pt>
                <c:pt idx="3">
                  <c:v>Обмен идеями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75</c:v>
                </c:pt>
                <c:pt idx="1">
                  <c:v>75</c:v>
                </c:pt>
                <c:pt idx="2">
                  <c:v>58</c:v>
                </c:pt>
                <c:pt idx="3">
                  <c:v>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2010г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Монолог.речь</c:v>
                </c:pt>
                <c:pt idx="1">
                  <c:v>Ответы на вопросы</c:v>
                </c:pt>
                <c:pt idx="2">
                  <c:v>Умение вести диалог</c:v>
                </c:pt>
                <c:pt idx="3">
                  <c:v>Обмен идеями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100</c:v>
                </c:pt>
                <c:pt idx="1">
                  <c:v>83</c:v>
                </c:pt>
                <c:pt idx="2">
                  <c:v>67</c:v>
                </c:pt>
                <c:pt idx="3">
                  <c:v>58</c:v>
                </c:pt>
              </c:numCache>
            </c:numRef>
          </c:val>
        </c:ser>
        <c:dLbls>
          <c:showVal val="1"/>
        </c:dLbls>
        <c:shape val="cylinder"/>
        <c:axId val="76135040"/>
        <c:axId val="80220544"/>
        <c:axId val="0"/>
      </c:bar3DChart>
      <c:catAx>
        <c:axId val="76135040"/>
        <c:scaling>
          <c:orientation val="minMax"/>
        </c:scaling>
        <c:axPos val="b"/>
        <c:tickLblPos val="nextTo"/>
        <c:crossAx val="80220544"/>
        <c:crosses val="autoZero"/>
        <c:auto val="1"/>
        <c:lblAlgn val="ctr"/>
        <c:lblOffset val="100"/>
      </c:catAx>
      <c:valAx>
        <c:axId val="80220544"/>
        <c:scaling>
          <c:orientation val="minMax"/>
        </c:scaling>
        <c:axPos val="l"/>
        <c:majorGridlines/>
        <c:numFmt formatCode="General" sourceLinked="1"/>
        <c:tickLblPos val="nextTo"/>
        <c:crossAx val="76135040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bg1">
        <a:lumMod val="85000"/>
      </a:schemeClr>
    </a:solidFill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3008057244285546E-2"/>
          <c:y val="7.0516786013675434E-2"/>
          <c:w val="0.82988227406257264"/>
          <c:h val="0.78681535384957468"/>
        </c:manualLayout>
      </c:layout>
      <c:pie3DChart>
        <c:varyColors val="1"/>
        <c:ser>
          <c:idx val="0"/>
          <c:order val="0"/>
          <c:tx>
            <c:strRef>
              <c:f>Лист1!$A$1</c:f>
              <c:strCache>
                <c:ptCount val="1"/>
                <c:pt idx="0">
                  <c:v>число сдающих</c:v>
                </c:pt>
              </c:strCache>
            </c:strRef>
          </c:tx>
          <c:explosion val="14"/>
          <c:dLbls>
            <c:dLblPos val="outEnd"/>
            <c:showVal val="1"/>
            <c:showLeaderLines val="1"/>
          </c:dLbls>
          <c:val>
            <c:numRef>
              <c:f>Лист1!$A$2:$A$4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6</c:v>
                </c:pt>
              </c:numCache>
            </c:numRef>
          </c:val>
        </c:ser>
        <c:dLbls>
          <c:showVal val="1"/>
        </c:dLbls>
      </c:pie3DChart>
      <c:sp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c:spPr>
    </c:plotArea>
    <c:plotVisOnly val="1"/>
    <c:dispBlanksAs val="zero"/>
  </c:chart>
  <c:spPr>
    <a:solidFill>
      <a:schemeClr val="bg1">
        <a:lumMod val="95000"/>
      </a:schemeClr>
    </a:solidFill>
  </c:sp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>
                <a:solidFill>
                  <a:schemeClr val="accent5">
                    <a:lumMod val="50000"/>
                  </a:schemeClr>
                </a:solidFill>
              </a:rPr>
              <a:t>ЕГЭ</a:t>
            </a:r>
            <a:r>
              <a:rPr lang="ru-RU" baseline="0">
                <a:solidFill>
                  <a:schemeClr val="accent5">
                    <a:lumMod val="50000"/>
                  </a:schemeClr>
                </a:solidFill>
              </a:rPr>
              <a:t> 2009,2010,2011</a:t>
            </a:r>
            <a:endParaRPr lang="en-US">
              <a:solidFill>
                <a:schemeClr val="accent5">
                  <a:lumMod val="50000"/>
                </a:schemeClr>
              </a:solidFill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число сдающих</c:v>
                </c:pt>
              </c:strCache>
            </c:strRef>
          </c:tx>
          <c:spPr>
            <a:solidFill>
              <a:srgbClr val="00B0F0"/>
            </a:solidFill>
          </c:spPr>
          <c:dPt>
            <c:idx val="2"/>
            <c:spPr>
              <a:solidFill>
                <a:srgbClr val="00B0F0"/>
              </a:solidFill>
              <a:ln>
                <a:solidFill>
                  <a:schemeClr val="accent1"/>
                </a:solidFill>
              </a:ln>
            </c:spPr>
          </c:dPt>
          <c:cat>
            <c:strRef>
              <c:f>Лист1!$B$1:$D$1</c:f>
              <c:strCache>
                <c:ptCount val="3"/>
                <c:pt idx="0">
                  <c:v>2009г</c:v>
                </c:pt>
                <c:pt idx="1">
                  <c:v>2010г</c:v>
                </c:pt>
                <c:pt idx="2">
                  <c:v>2011г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2</c:v>
                </c:pt>
                <c:pt idx="1">
                  <c:v>5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средний балл</c:v>
                </c:pt>
              </c:strCache>
            </c:strRef>
          </c:tx>
          <c:spPr>
            <a:solidFill>
              <a:srgbClr val="0C3ABA"/>
            </a:solidFill>
          </c:spPr>
          <c:cat>
            <c:strRef>
              <c:f>Лист1!$B$1:$D$1</c:f>
              <c:strCache>
                <c:ptCount val="3"/>
                <c:pt idx="0">
                  <c:v>2009г</c:v>
                </c:pt>
                <c:pt idx="1">
                  <c:v>2010г</c:v>
                </c:pt>
                <c:pt idx="2">
                  <c:v>2011г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57</c:v>
                </c:pt>
                <c:pt idx="1">
                  <c:v>47</c:v>
                </c:pt>
                <c:pt idx="2">
                  <c:v>54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высший балл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Лист1!$B$1:$D$1</c:f>
              <c:strCache>
                <c:ptCount val="3"/>
                <c:pt idx="0">
                  <c:v>2009г</c:v>
                </c:pt>
                <c:pt idx="1">
                  <c:v>2010г</c:v>
                </c:pt>
                <c:pt idx="2">
                  <c:v>2011г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66</c:v>
                </c:pt>
                <c:pt idx="1">
                  <c:v>59</c:v>
                </c:pt>
                <c:pt idx="2">
                  <c:v>86</c:v>
                </c:pt>
              </c:numCache>
            </c:numRef>
          </c:val>
        </c:ser>
        <c:dLbls>
          <c:showVal val="1"/>
        </c:dLbls>
        <c:axId val="80394496"/>
        <c:axId val="80404480"/>
      </c:barChart>
      <c:catAx>
        <c:axId val="80394496"/>
        <c:scaling>
          <c:orientation val="minMax"/>
        </c:scaling>
        <c:axPos val="b"/>
        <c:tickLblPos val="nextTo"/>
        <c:crossAx val="80404480"/>
        <c:crosses val="autoZero"/>
        <c:auto val="1"/>
        <c:lblAlgn val="ctr"/>
        <c:lblOffset val="100"/>
      </c:catAx>
      <c:valAx>
        <c:axId val="80404480"/>
        <c:scaling>
          <c:orientation val="minMax"/>
        </c:scaling>
        <c:axPos val="l"/>
        <c:majorGridlines/>
        <c:numFmt formatCode="General" sourceLinked="1"/>
        <c:tickLblPos val="nextTo"/>
        <c:crossAx val="80394496"/>
        <c:crosses val="autoZero"/>
        <c:crossBetween val="between"/>
      </c:valAx>
      <c:sp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a:ln>
      </c:spPr>
    </c:plotArea>
    <c:legend>
      <c:legendPos val="r"/>
      <c:layout/>
    </c:legend>
    <c:plotVisOnly val="1"/>
  </c:chart>
  <c:spPr>
    <a:solidFill>
      <a:schemeClr val="bg1">
        <a:lumMod val="95000"/>
      </a:schemeClr>
    </a:solidFill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0.14213</cdr:x>
      <cdr:y>0.54545</cdr:y>
    </cdr:from>
    <cdr:to>
      <cdr:x>0.25581</cdr:x>
      <cdr:y>0.65909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80185" y="1728192"/>
          <a:ext cx="703991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chemeClr val="tx1"/>
              </a:solidFill>
            </a:rPr>
            <a:t>2011г</a:t>
          </a:r>
        </a:p>
      </cdr:txBody>
    </cdr:sp>
  </cdr:relSizeAnchor>
  <cdr:relSizeAnchor xmlns:cdr="http://schemas.openxmlformats.org/drawingml/2006/chartDrawing">
    <cdr:from>
      <cdr:x>0.83721</cdr:x>
      <cdr:y>0.65909</cdr:y>
    </cdr:from>
    <cdr:to>
      <cdr:x>0.96512</cdr:x>
      <cdr:y>0.75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184576" y="2088232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chemeClr val="tx1"/>
              </a:solidFill>
            </a:rPr>
            <a:t>2010г</a:t>
          </a:r>
        </a:p>
      </cdr:txBody>
    </cdr:sp>
  </cdr:relSizeAnchor>
  <cdr:relSizeAnchor xmlns:cdr="http://schemas.openxmlformats.org/drawingml/2006/chartDrawing">
    <cdr:from>
      <cdr:x>0.72093</cdr:x>
      <cdr:y>0.09091</cdr:y>
    </cdr:from>
    <cdr:to>
      <cdr:x>0.75841</cdr:x>
      <cdr:y>0.26799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464496" y="288032"/>
          <a:ext cx="232083" cy="561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chemeClr val="tx1"/>
              </a:solidFill>
            </a:rPr>
            <a:t>2009г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43F5-DC79-47D8-81C6-1ADC2C950FD9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00CF-D3E4-4857-A7D3-E184B0E6B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43F5-DC79-47D8-81C6-1ADC2C950FD9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00CF-D3E4-4857-A7D3-E184B0E6B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43F5-DC79-47D8-81C6-1ADC2C950FD9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00CF-D3E4-4857-A7D3-E184B0E6B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43F5-DC79-47D8-81C6-1ADC2C950FD9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00CF-D3E4-4857-A7D3-E184B0E6B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43F5-DC79-47D8-81C6-1ADC2C950FD9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00CF-D3E4-4857-A7D3-E184B0E6B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43F5-DC79-47D8-81C6-1ADC2C950FD9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00CF-D3E4-4857-A7D3-E184B0E6B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43F5-DC79-47D8-81C6-1ADC2C950FD9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00CF-D3E4-4857-A7D3-E184B0E6B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43F5-DC79-47D8-81C6-1ADC2C950FD9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00CF-D3E4-4857-A7D3-E184B0E6B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43F5-DC79-47D8-81C6-1ADC2C950FD9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00CF-D3E4-4857-A7D3-E184B0E6B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43F5-DC79-47D8-81C6-1ADC2C950FD9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00CF-D3E4-4857-A7D3-E184B0E6B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43F5-DC79-47D8-81C6-1ADC2C950FD9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00CF-D3E4-4857-A7D3-E184B0E6B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043F5-DC79-47D8-81C6-1ADC2C950FD9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400CF-D3E4-4857-A7D3-E184B0E6B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file:///C:\Users\&#1051;&#1077;&#1085;&#1072;\Desktop\&#1055;&#1088;&#1080;&#1088;&#1086;&#1076;&#1085;&#1099;&#1077;%20&#1080;%20&#1089;&#1080;&#1085;&#1090;&#1077;&#1090;&#1080;&#1095;&#1077;&#1089;&#1082;&#1080;&#1077;%20&#1076;&#1091;&#1096;&#1080;&#1089;&#1090;&#1099;&#1077;%20&#1074;&#1077;&#1097;&#1077;&#1089;&#1090;&#1074;&#1072;.ppt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76373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1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3100" b="1" dirty="0">
                <a:solidFill>
                  <a:schemeClr val="tx2">
                    <a:lumMod val="75000"/>
                  </a:schemeClr>
                </a:solidFill>
              </a:rPr>
              <a:t>ИКТ на уроках химии 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1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b="1" dirty="0">
                <a:solidFill>
                  <a:schemeClr val="tx2">
                    <a:lumMod val="75000"/>
                  </a:schemeClr>
                </a:solidFill>
              </a:rPr>
              <a:t>как средство формирования ключевых компетенций 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  <a:t>обучающихся»</a:t>
            </a:r>
            <a:endParaRPr lang="ru-RU" sz="3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4000" b="1" u="sng" dirty="0">
                <a:solidFill>
                  <a:schemeClr val="tx2">
                    <a:lumMod val="75000"/>
                  </a:schemeClr>
                </a:solidFill>
              </a:rPr>
              <a:t>Автор: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    учитель химии муниципального общеобразовательного     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учреждения</a:t>
            </a:r>
          </a:p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 « </a:t>
            </a: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</a:rPr>
              <a:t>Чемальская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  СОШ»  </a:t>
            </a:r>
          </a:p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Ермилова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Елена Алексеевна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Users\Лена\Downloads\монит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517232"/>
            <a:ext cx="932688" cy="1033272"/>
          </a:xfrm>
          <a:prstGeom prst="rect">
            <a:avLst/>
          </a:prstGeom>
          <a:noFill/>
        </p:spPr>
      </p:pic>
      <p:pic>
        <p:nvPicPr>
          <p:cNvPr id="1027" name="Picture 3" descr="C:\Users\Лена\Downloads\э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562100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437112"/>
            <a:ext cx="8712968" cy="230832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уроках ИКТ применяю с другими инновационными технологиями:</a:t>
            </a:r>
          </a:p>
          <a:p>
            <a:r>
              <a:rPr lang="ru-RU" dirty="0" smtClean="0"/>
              <a:t>-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РКМЧП, проектным обучением, 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-использую программное обеспечение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SMART Notebook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применение которых также позволяет осуществлять </a:t>
            </a:r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компетентностный подход в обучении </a:t>
            </a:r>
            <a:endParaRPr lang="ru-RU" sz="2400" b="1" u="sng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501008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2008г 9а класс был определён как экспериментальный по предмету химия.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916832"/>
            <a:ext cx="8496944" cy="120032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экспериментальной работы школы: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«Комплексное использование педагогических технологий, как средство повышения качества образования».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МОУ «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Чемальская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СОШ» республиканская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экспериментальная площадка. 2008 г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4355976" y="1484784"/>
            <a:ext cx="731520" cy="5040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3131840" y="3140968"/>
            <a:ext cx="659512" cy="504056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5076056" y="3933056"/>
            <a:ext cx="731520" cy="5040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160" y="332656"/>
            <a:ext cx="7309320" cy="1143000"/>
          </a:xfrm>
          <a:noFill/>
          <a:ln w="38100">
            <a:noFill/>
          </a:ln>
        </p:spPr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исследования , оценка и диагностика</a:t>
            </a:r>
            <a:endParaRPr lang="ru-RU" sz="3200" b="1" u="sng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00808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 </a:t>
            </a:r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исследования: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-наблюдение за учебной, познавательной деятельностью, умением находить информацию, интерпретировать её, умением дискутировать, делать выводы .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-опросные методы : беседы, анкетирование, свободные 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ассоциации, кластеры,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синквейны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Оценку степени </a:t>
            </a:r>
            <a:r>
              <a:rPr lang="ru-RU" sz="2400" b="1" u="sng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обученности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качества обучения проводила по 10 –бальной шкале оценок по  СОУ(степень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обученности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учеников) .(автор Симонов В.П .)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Диагностику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уровня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ключевых компетенций учащихся  по методике 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РепкинаГ.В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Лена\Downloads\э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1368152" cy="125135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эксперимента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259632" y="1988840"/>
          <a:ext cx="626469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79712" y="1196752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Качество знаний обучающихся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эксперимента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Качество обучения по химии </a:t>
            </a:r>
            <a:endParaRPr lang="ru-RU" sz="31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/>
        </p:nvGraphicFramePr>
        <p:xfrm>
          <a:off x="0" y="2420888"/>
          <a:ext cx="269979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2411760" y="2348880"/>
          <a:ext cx="2736304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4860033" y="2420888"/>
          <a:ext cx="4283968" cy="235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Уровень </a:t>
            </a:r>
            <a:r>
              <a:rPr lang="ru-RU" sz="2400" b="1" dirty="0" err="1" smtClean="0"/>
              <a:t>сформированности</a:t>
            </a:r>
            <a:r>
              <a:rPr lang="ru-RU" sz="2400" b="1" dirty="0" smtClean="0"/>
              <a:t> компетенции  решения проблем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                  в экспериментальном классе за 2008-2010г </a:t>
            </a:r>
            <a:endParaRPr lang="ru-RU" sz="2400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043608" y="1700808"/>
          <a:ext cx="6768752" cy="453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информационной компетенции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в экспериментальном классе за 2008-2010г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403648" y="1772816"/>
          <a:ext cx="684076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коммуникативной компетенции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                  в экспериментальном классе за 2008-2010г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187624" y="1700808"/>
          <a:ext cx="669674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Приёмы ИКТ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1840" y="2852936"/>
            <a:ext cx="2376264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Ключевые 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компетенции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4365104"/>
            <a:ext cx="352839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Учебно-познавательные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64088" y="4437112"/>
            <a:ext cx="280831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Коммуникативные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124744"/>
            <a:ext cx="259228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Информационные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2240" y="1628800"/>
            <a:ext cx="18002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Социальные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275856" y="1124744"/>
            <a:ext cx="259228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Общекультурные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4941168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-содержание предмета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(активные формы, деятельностный подход)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-организация познавательной деятельности(проекты, творческие задания)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844824"/>
            <a:ext cx="29523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-различные формы работы с учебником;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-Создание презентаций к уроку;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-поиск материалов в    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Интернете ;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-компьютерное тестирование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2080" y="5157192"/>
            <a:ext cx="29523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-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проблемные ситуации;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диалог;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 обмен идеями;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 работа в группе.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419872" y="1700808"/>
            <a:ext cx="30760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-Роль науки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Сфера быта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Нравственные основы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84168" y="2204864"/>
            <a:ext cx="25922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-ролевые игры;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-дискуссии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(способствующие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определению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места и роли в окружающем мире)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5" name="Picture 3" descr="C:\Users\Лена\Downloads\э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008112" cy="8640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Структура  изучения темы с               применением технологии ИКТ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Уроки открытого знания с проблемным подходом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( опыты: демонстрационные и лабораторные)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Практические работы- исследования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( работа в группах)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Обобщающие уроки. Построение логических схем: опорные конспекты, кластеры.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Контрольные работы- тестирование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Творческий урок. Проект по теме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4" name="Picture 3" descr="C:\Users\Лена\Downloads\э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1115616" cy="1020381"/>
          </a:xfrm>
          <a:prstGeom prst="rect">
            <a:avLst/>
          </a:prstGeom>
          <a:noFill/>
        </p:spPr>
      </p:pic>
      <p:pic>
        <p:nvPicPr>
          <p:cNvPr id="10" name="Picture 2" descr="C:\Users\Лена\Desktop\Уч.года  Чемал.р-на2012\Учитель года 2012 Е.А,Ермилова\Внеклассная работа Е.А.Ермилова\ПОСВЯЩ.ХИМ.2010\Посвящение в химики2010 фото\P106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5157192"/>
            <a:ext cx="1800200" cy="1350150"/>
          </a:xfrm>
          <a:prstGeom prst="rect">
            <a:avLst/>
          </a:prstGeom>
          <a:noFill/>
        </p:spPr>
      </p:pic>
      <p:pic>
        <p:nvPicPr>
          <p:cNvPr id="11" name="Picture 3" descr="C:\Users\Лена\Desktop\Уч.года  Чемал.р-на2012\Учитель года 2012 Е.А,Ермилова\Внеклассная работа Е.А.Ермилова\ПОСВЯЩ.ХИМ.2010\Посвящение в химики2010 фото\P106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5157192"/>
            <a:ext cx="1728192" cy="1296144"/>
          </a:xfrm>
          <a:prstGeom prst="rect">
            <a:avLst/>
          </a:prstGeom>
          <a:noFill/>
        </p:spPr>
      </p:pic>
      <p:pic>
        <p:nvPicPr>
          <p:cNvPr id="12" name="Picture 2" descr="C:\Users\Лена\Desktop\DSCF08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48493">
            <a:off x="6660232" y="5085184"/>
            <a:ext cx="1800200" cy="1350150"/>
          </a:xfrm>
          <a:prstGeom prst="rect">
            <a:avLst/>
          </a:prstGeom>
          <a:noFill/>
        </p:spPr>
      </p:pic>
      <p:pic>
        <p:nvPicPr>
          <p:cNvPr id="13" name="Picture 2" descr="C:\Users\Лена\Desktop\DSCF09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62353">
            <a:off x="264247" y="5209767"/>
            <a:ext cx="1948327" cy="1461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 итоговой аттестации по предмету  химия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курс основной школы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187624" y="1700808"/>
          <a:ext cx="619268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27584" y="4869160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100% успеваемости - 100% качество знаний,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число обучающихся выбирающих  химию для сдачи экзамена возросло по годам в 3раза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 возникновения и становления опыта</a:t>
            </a:r>
            <a:br>
              <a:rPr lang="ru-RU" sz="31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Лена\Downloads\учени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5129808"/>
            <a:ext cx="1296144" cy="1728192"/>
          </a:xfrm>
          <a:prstGeom prst="rect">
            <a:avLst/>
          </a:prstGeom>
          <a:noFill/>
        </p:spPr>
      </p:pic>
      <p:sp>
        <p:nvSpPr>
          <p:cNvPr id="8" name="Стрелка вправо 7"/>
          <p:cNvSpPr/>
          <p:nvPr/>
        </p:nvSpPr>
        <p:spPr>
          <a:xfrm>
            <a:off x="539552" y="1844824"/>
            <a:ext cx="3672408" cy="136815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Выпускник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знающий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467544" y="4941168"/>
            <a:ext cx="3744416" cy="136815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Стратегия передачи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знаний и умений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5076056" y="4869160"/>
            <a:ext cx="3744416" cy="1368152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Стратегия обучения компетенциям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лево 12"/>
          <p:cNvSpPr/>
          <p:nvPr/>
        </p:nvSpPr>
        <p:spPr>
          <a:xfrm>
            <a:off x="5148064" y="1772816"/>
            <a:ext cx="3744416" cy="1368152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Выпускник умеющий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2339752" y="3140968"/>
            <a:ext cx="4536504" cy="1296144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Компетентностный подход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 descr="C:\Users\Лена\Downloads\э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1296144" cy="11854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ЕГЭ по химии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827584" y="1628800"/>
          <a:ext cx="763284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52928" cy="129614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Число  выпускников 9,11 классов поступивших в ВУЗы 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СУЗы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2009-2011годах из числа сдававших химию на итоговой аттестации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115616" y="1772816"/>
          <a:ext cx="6048672" cy="3573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Результаты участия обучающихся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во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этапе Всероссийской предметной олимпиады по химии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51521" y="1844824"/>
          <a:ext cx="410445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4559263" y="1844824"/>
          <a:ext cx="3973177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1763688" y="4509120"/>
          <a:ext cx="5472608" cy="1909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6408712" cy="90872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Исследовательские проекты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61914"/>
            <a:ext cx="651621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Всероссийская эколого-биологическая олимпиада региональный этап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 место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Е.Косолапова 11кл.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2009г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«Природные и синтетические душистые вещества»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XX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республиканская сессия НОУ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место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Матюнин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11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2010г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«Энергосберегающие лампы, за и против»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Региональный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этап Всероссийского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конкурса  «Юные исследователи окружающей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среды»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место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А.Чалбин,Д.Левицкий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10 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кл.</a:t>
            </a:r>
            <a:r>
              <a:rPr lang="ru-RU" sz="24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2011г</a:t>
            </a:r>
            <a:endParaRPr lang="ru-RU" sz="2400" b="1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«Вода, которую мы пьём»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фото для визитки\P119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725144"/>
            <a:ext cx="2520280" cy="1872208"/>
          </a:xfrm>
          <a:prstGeom prst="rect">
            <a:avLst/>
          </a:prstGeom>
          <a:noFill/>
        </p:spPr>
      </p:pic>
      <p:pic>
        <p:nvPicPr>
          <p:cNvPr id="1027" name="Picture 3" descr="D:\фото для визитки\100_03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852936"/>
            <a:ext cx="2664296" cy="1836204"/>
          </a:xfrm>
          <a:prstGeom prst="rect">
            <a:avLst/>
          </a:prstGeom>
          <a:noFill/>
        </p:spPr>
      </p:pic>
      <p:pic>
        <p:nvPicPr>
          <p:cNvPr id="7" name="Picture 2" descr="C:\Users\Лена\Desktop\мое фото 2\ф.косол.Кат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620688"/>
            <a:ext cx="1512168" cy="21386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формирования ключевых компетенций необходимо на уроках с применением ИКТ:</a:t>
            </a:r>
          </a:p>
          <a:p>
            <a:pPr>
              <a:buFontTx/>
              <a:buChar char="-"/>
            </a:pP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создание комфортной образовательной среды,</a:t>
            </a:r>
          </a:p>
          <a:p>
            <a:pPr>
              <a:buFontTx/>
              <a:buChar char="-"/>
            </a:pP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3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общеучебных</a:t>
            </a: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умений </a:t>
            </a:r>
            <a:r>
              <a:rPr lang="ru-RU" sz="3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навыков,</a:t>
            </a:r>
            <a:endParaRPr lang="ru-RU" sz="3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использовать на уроках  разнообразные  приемы ИКТ технологии 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такие как, создание проектов, презентаций,  творческие задания, поиск материалов в Интернете по заданному вопросу ,компьютерное тестирование, использовании на уроке проблемных ситуаций</a:t>
            </a:r>
            <a:endParaRPr lang="ru-RU" sz="3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115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пасибо"/>
          <p:cNvPicPr>
            <a:picLocks noChangeAspect="1" noChangeArrowheads="1" noCrop="1"/>
          </p:cNvPicPr>
          <p:nvPr/>
        </p:nvPicPr>
        <p:blipFill>
          <a:blip r:embed="rId2" cstate="print">
            <a:lum bright="-24000" contrast="54000"/>
          </a:blip>
          <a:srcRect/>
          <a:stretch>
            <a:fillRect/>
          </a:stretch>
        </p:blipFill>
        <p:spPr bwMode="auto">
          <a:xfrm>
            <a:off x="1547664" y="1916832"/>
            <a:ext cx="6372225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Лена\Downloads\э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562100" cy="1428750"/>
          </a:xfrm>
          <a:prstGeom prst="rect">
            <a:avLst/>
          </a:prstGeom>
          <a:noFill/>
        </p:spPr>
      </p:pic>
      <p:pic>
        <p:nvPicPr>
          <p:cNvPr id="5" name="Picture 2" descr="C:\Users\Лена\Downloads\монито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869160"/>
            <a:ext cx="1368152" cy="13681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4320480" cy="1143000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Противоречия</a:t>
            </a:r>
            <a:endParaRPr lang="ru-RU" sz="3200" b="1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Лена\Downloads\э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634108" cy="14287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1916833"/>
            <a:ext cx="33843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Высокие результаты качества образования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Лена\Downloads\учени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60648"/>
            <a:ext cx="1788790" cy="16561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228184" y="1916832"/>
            <a:ext cx="21602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Низкая мотивация к учению 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284984"/>
            <a:ext cx="33123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Необходимость формирования ЗУН 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28184" y="3244334"/>
            <a:ext cx="27363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Большой объём теоретических сведений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4365104"/>
            <a:ext cx="33123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Стремление учащихся к самостоятельному 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вхождению в среду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56176" y="4581128"/>
            <a:ext cx="28083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Невозможно сделать это традиционным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способом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3779912" y="2204864"/>
            <a:ext cx="1872208" cy="720080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3779912" y="4869160"/>
            <a:ext cx="1872208" cy="792088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3779912" y="3429000"/>
            <a:ext cx="1872208" cy="792088"/>
          </a:xfrm>
          <a:prstGeom prst="left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51520" y="692696"/>
            <a:ext cx="8568952" cy="1368152"/>
          </a:xfrm>
        </p:spPr>
        <p:txBody>
          <a:bodyPr>
            <a:normAutofit fontScale="90000"/>
          </a:bodyPr>
          <a:lstStyle/>
          <a:p>
            <a:r>
              <a:rPr lang="ru-RU" sz="27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ключевые компетенции  обучающихся  через</a:t>
            </a:r>
            <a:br>
              <a:rPr lang="ru-RU" sz="27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применение информационных технологий на уроках химии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251520" y="2636838"/>
            <a:ext cx="8136904" cy="403225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Определить сущность и особенности развития ключевых компетенций учащихся на основе анализа методической литературы.</a:t>
            </a:r>
          </a:p>
          <a:p>
            <a:pPr lvl="0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Использовать в образовательном процессе разнообразные приемы и методы ИКТ, для формирования ключевых компетенций обучающихся. </a:t>
            </a:r>
          </a:p>
          <a:p>
            <a:pPr lvl="0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Разработать </a:t>
            </a:r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методические рекомендации по развитию ключевых компетенций   обучающихся на уроках химии для педагогов.</a:t>
            </a:r>
          </a:p>
          <a:p>
            <a:pPr lvl="0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Повысить мотивацию к изучению химии у обучающихся школы</a:t>
            </a:r>
          </a:p>
          <a:p>
            <a:pPr lvl="0"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      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/>
          </a:p>
          <a:p>
            <a:pPr lvl="0"/>
            <a:endParaRPr lang="ru-RU" sz="2400" dirty="0" smtClean="0"/>
          </a:p>
        </p:txBody>
      </p:sp>
      <p:pic>
        <p:nvPicPr>
          <p:cNvPr id="6" name="Picture 2" descr="C:\Users\Лена\Downloads\монит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517232"/>
            <a:ext cx="932688" cy="10332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95936" y="206084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:</a:t>
            </a:r>
            <a:endParaRPr lang="ru-RU" sz="2400" b="1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C:\Users\Лена\Downloads\э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080120" cy="98791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Ключевые компетенции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А.В Хуторской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учебно-познавательные;</a:t>
            </a:r>
          </a:p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информационные;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-коммуникативные;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-общекультурные;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-социальные.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16024" y="324433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-.</a:t>
            </a:r>
            <a:endParaRPr lang="ru-RU" dirty="0"/>
          </a:p>
        </p:txBody>
      </p:sp>
      <p:pic>
        <p:nvPicPr>
          <p:cNvPr id="5" name="Picture 3" descr="C:\Users\Лена\Downloads\э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1562100" cy="1428750"/>
          </a:xfrm>
          <a:prstGeom prst="rect">
            <a:avLst/>
          </a:prstGeom>
          <a:noFill/>
        </p:spPr>
      </p:pic>
      <p:pic>
        <p:nvPicPr>
          <p:cNvPr id="10" name="Рисунок 1" descr="487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212976"/>
            <a:ext cx="2967037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 опыта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1556793"/>
            <a:ext cx="7726685" cy="48963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Дидактические возможности ИКТ:</a:t>
            </a: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представлять обучаемому информацию в различной форме: текст, графика, аудио, видео, анимация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;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      (это « многовариантная среда» мультимедиа)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выдавать большой объем информации по частям, поэтому изучаемый материал усваивается легче, чем материал учебников и статей;</a:t>
            </a: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активизировать процессы восприятия, мышления, воображения и памяти;</a:t>
            </a: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мобилизовать внимание обучаемого</a:t>
            </a: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использовать  информационные ресурсы в учебных целях</a:t>
            </a:r>
          </a:p>
          <a:p>
            <a:endParaRPr lang="ru-RU" sz="2400" dirty="0"/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7740352" y="3429000"/>
            <a:ext cx="1198563" cy="1217612"/>
            <a:chOff x="0" y="0"/>
            <a:chExt cx="2835" cy="2880"/>
          </a:xfrm>
        </p:grpSpPr>
        <p:sp>
          <p:nvSpPr>
            <p:cNvPr id="5" name="AutoShape 6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2835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b="1" i="1">
                <a:latin typeface="Baskerville Old Face" pitchFamily="18" charset="0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0" y="1148"/>
              <a:ext cx="2015" cy="1165"/>
            </a:xfrm>
            <a:custGeom>
              <a:avLst/>
              <a:gdLst>
                <a:gd name="T0" fmla="*/ 0 w 2015"/>
                <a:gd name="T1" fmla="*/ 270 h 1165"/>
                <a:gd name="T2" fmla="*/ 0 w 2015"/>
                <a:gd name="T3" fmla="*/ 909 h 1165"/>
                <a:gd name="T4" fmla="*/ 755 w 2015"/>
                <a:gd name="T5" fmla="*/ 1165 h 1165"/>
                <a:gd name="T6" fmla="*/ 1735 w 2015"/>
                <a:gd name="T7" fmla="*/ 795 h 1165"/>
                <a:gd name="T8" fmla="*/ 2015 w 2015"/>
                <a:gd name="T9" fmla="*/ 0 h 1165"/>
                <a:gd name="T10" fmla="*/ 0 w 2015"/>
                <a:gd name="T11" fmla="*/ 270 h 1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15"/>
                <a:gd name="T19" fmla="*/ 0 h 1165"/>
                <a:gd name="T20" fmla="*/ 2015 w 2015"/>
                <a:gd name="T21" fmla="*/ 1165 h 11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15" h="1165">
                  <a:moveTo>
                    <a:pt x="0" y="270"/>
                  </a:moveTo>
                  <a:lnTo>
                    <a:pt x="0" y="909"/>
                  </a:lnTo>
                  <a:lnTo>
                    <a:pt x="755" y="1165"/>
                  </a:lnTo>
                  <a:lnTo>
                    <a:pt x="1735" y="795"/>
                  </a:lnTo>
                  <a:lnTo>
                    <a:pt x="2015" y="0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rgbClr val="A5CE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 i="1">
                <a:latin typeface="Baskerville Old Face" pitchFamily="18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1595" y="241"/>
              <a:ext cx="847" cy="1093"/>
            </a:xfrm>
            <a:custGeom>
              <a:avLst/>
              <a:gdLst>
                <a:gd name="T0" fmla="*/ 665 w 847"/>
                <a:gd name="T1" fmla="*/ 540 h 1093"/>
                <a:gd name="T2" fmla="*/ 678 w 847"/>
                <a:gd name="T3" fmla="*/ 460 h 1093"/>
                <a:gd name="T4" fmla="*/ 678 w 847"/>
                <a:gd name="T5" fmla="*/ 375 h 1093"/>
                <a:gd name="T6" fmla="*/ 664 w 847"/>
                <a:gd name="T7" fmla="*/ 293 h 1093"/>
                <a:gd name="T8" fmla="*/ 640 w 847"/>
                <a:gd name="T9" fmla="*/ 219 h 1093"/>
                <a:gd name="T10" fmla="*/ 602 w 847"/>
                <a:gd name="T11" fmla="*/ 153 h 1093"/>
                <a:gd name="T12" fmla="*/ 557 w 847"/>
                <a:gd name="T13" fmla="*/ 95 h 1093"/>
                <a:gd name="T14" fmla="*/ 502 w 847"/>
                <a:gd name="T15" fmla="*/ 51 h 1093"/>
                <a:gd name="T16" fmla="*/ 442 w 847"/>
                <a:gd name="T17" fmla="*/ 19 h 1093"/>
                <a:gd name="T18" fmla="*/ 375 w 847"/>
                <a:gd name="T19" fmla="*/ 2 h 1093"/>
                <a:gd name="T20" fmla="*/ 306 w 847"/>
                <a:gd name="T21" fmla="*/ 2 h 1093"/>
                <a:gd name="T22" fmla="*/ 240 w 847"/>
                <a:gd name="T23" fmla="*/ 19 h 1093"/>
                <a:gd name="T24" fmla="*/ 179 w 847"/>
                <a:gd name="T25" fmla="*/ 51 h 1093"/>
                <a:gd name="T26" fmla="*/ 124 w 847"/>
                <a:gd name="T27" fmla="*/ 95 h 1093"/>
                <a:gd name="T28" fmla="*/ 78 w 847"/>
                <a:gd name="T29" fmla="*/ 153 h 1093"/>
                <a:gd name="T30" fmla="*/ 42 w 847"/>
                <a:gd name="T31" fmla="*/ 219 h 1093"/>
                <a:gd name="T32" fmla="*/ 16 w 847"/>
                <a:gd name="T33" fmla="*/ 293 h 1093"/>
                <a:gd name="T34" fmla="*/ 1 w 847"/>
                <a:gd name="T35" fmla="*/ 375 h 1093"/>
                <a:gd name="T36" fmla="*/ 1 w 847"/>
                <a:gd name="T37" fmla="*/ 461 h 1093"/>
                <a:gd name="T38" fmla="*/ 14 w 847"/>
                <a:gd name="T39" fmla="*/ 542 h 1093"/>
                <a:gd name="T40" fmla="*/ 38 w 847"/>
                <a:gd name="T41" fmla="*/ 617 h 1093"/>
                <a:gd name="T42" fmla="*/ 72 w 847"/>
                <a:gd name="T43" fmla="*/ 684 h 1093"/>
                <a:gd name="T44" fmla="*/ 114 w 847"/>
                <a:gd name="T45" fmla="*/ 740 h 1093"/>
                <a:gd name="T46" fmla="*/ 166 w 847"/>
                <a:gd name="T47" fmla="*/ 786 h 1093"/>
                <a:gd name="T48" fmla="*/ 225 w 847"/>
                <a:gd name="T49" fmla="*/ 818 h 1093"/>
                <a:gd name="T50" fmla="*/ 290 w 847"/>
                <a:gd name="T51" fmla="*/ 833 h 1093"/>
                <a:gd name="T52" fmla="*/ 332 w 847"/>
                <a:gd name="T53" fmla="*/ 836 h 1093"/>
                <a:gd name="T54" fmla="*/ 348 w 847"/>
                <a:gd name="T55" fmla="*/ 835 h 1093"/>
                <a:gd name="T56" fmla="*/ 364 w 847"/>
                <a:gd name="T57" fmla="*/ 832 h 1093"/>
                <a:gd name="T58" fmla="*/ 378 w 847"/>
                <a:gd name="T59" fmla="*/ 829 h 1093"/>
                <a:gd name="T60" fmla="*/ 346 w 847"/>
                <a:gd name="T61" fmla="*/ 971 h 1093"/>
                <a:gd name="T62" fmla="*/ 358 w 847"/>
                <a:gd name="T63" fmla="*/ 981 h 1093"/>
                <a:gd name="T64" fmla="*/ 393 w 847"/>
                <a:gd name="T65" fmla="*/ 1009 h 1093"/>
                <a:gd name="T66" fmla="*/ 446 w 847"/>
                <a:gd name="T67" fmla="*/ 1045 h 1093"/>
                <a:gd name="T68" fmla="*/ 514 w 847"/>
                <a:gd name="T69" fmla="*/ 1080 h 1093"/>
                <a:gd name="T70" fmla="*/ 551 w 847"/>
                <a:gd name="T71" fmla="*/ 1092 h 1093"/>
                <a:gd name="T72" fmla="*/ 590 w 847"/>
                <a:gd name="T73" fmla="*/ 1092 h 1093"/>
                <a:gd name="T74" fmla="*/ 629 w 847"/>
                <a:gd name="T75" fmla="*/ 1085 h 1093"/>
                <a:gd name="T76" fmla="*/ 665 w 847"/>
                <a:gd name="T77" fmla="*/ 1072 h 1093"/>
                <a:gd name="T78" fmla="*/ 700 w 847"/>
                <a:gd name="T79" fmla="*/ 1056 h 1093"/>
                <a:gd name="T80" fmla="*/ 730 w 847"/>
                <a:gd name="T81" fmla="*/ 1040 h 1093"/>
                <a:gd name="T82" fmla="*/ 755 w 847"/>
                <a:gd name="T83" fmla="*/ 1027 h 1093"/>
                <a:gd name="T84" fmla="*/ 774 w 847"/>
                <a:gd name="T85" fmla="*/ 1019 h 1093"/>
                <a:gd name="T86" fmla="*/ 803 w 847"/>
                <a:gd name="T87" fmla="*/ 997 h 1093"/>
                <a:gd name="T88" fmla="*/ 826 w 847"/>
                <a:gd name="T89" fmla="*/ 961 h 1093"/>
                <a:gd name="T90" fmla="*/ 842 w 847"/>
                <a:gd name="T91" fmla="*/ 927 h 1093"/>
                <a:gd name="T92" fmla="*/ 847 w 847"/>
                <a:gd name="T93" fmla="*/ 912 h 109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47"/>
                <a:gd name="T142" fmla="*/ 0 h 1093"/>
                <a:gd name="T143" fmla="*/ 847 w 847"/>
                <a:gd name="T144" fmla="*/ 1093 h 109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47" h="1093">
                  <a:moveTo>
                    <a:pt x="654" y="579"/>
                  </a:moveTo>
                  <a:lnTo>
                    <a:pt x="665" y="540"/>
                  </a:lnTo>
                  <a:lnTo>
                    <a:pt x="674" y="502"/>
                  </a:lnTo>
                  <a:lnTo>
                    <a:pt x="678" y="460"/>
                  </a:lnTo>
                  <a:lnTo>
                    <a:pt x="680" y="418"/>
                  </a:lnTo>
                  <a:lnTo>
                    <a:pt x="678" y="375"/>
                  </a:lnTo>
                  <a:lnTo>
                    <a:pt x="673" y="334"/>
                  </a:lnTo>
                  <a:lnTo>
                    <a:pt x="664" y="293"/>
                  </a:lnTo>
                  <a:lnTo>
                    <a:pt x="654" y="256"/>
                  </a:lnTo>
                  <a:lnTo>
                    <a:pt x="640" y="219"/>
                  </a:lnTo>
                  <a:lnTo>
                    <a:pt x="622" y="184"/>
                  </a:lnTo>
                  <a:lnTo>
                    <a:pt x="602" y="153"/>
                  </a:lnTo>
                  <a:lnTo>
                    <a:pt x="580" y="122"/>
                  </a:lnTo>
                  <a:lnTo>
                    <a:pt x="557" y="95"/>
                  </a:lnTo>
                  <a:lnTo>
                    <a:pt x="530" y="72"/>
                  </a:lnTo>
                  <a:lnTo>
                    <a:pt x="502" y="51"/>
                  </a:lnTo>
                  <a:lnTo>
                    <a:pt x="474" y="33"/>
                  </a:lnTo>
                  <a:lnTo>
                    <a:pt x="442" y="19"/>
                  </a:lnTo>
                  <a:lnTo>
                    <a:pt x="409" y="9"/>
                  </a:lnTo>
                  <a:lnTo>
                    <a:pt x="375" y="2"/>
                  </a:lnTo>
                  <a:lnTo>
                    <a:pt x="341" y="0"/>
                  </a:lnTo>
                  <a:lnTo>
                    <a:pt x="306" y="2"/>
                  </a:lnTo>
                  <a:lnTo>
                    <a:pt x="273" y="9"/>
                  </a:lnTo>
                  <a:lnTo>
                    <a:pt x="240" y="19"/>
                  </a:lnTo>
                  <a:lnTo>
                    <a:pt x="208" y="33"/>
                  </a:lnTo>
                  <a:lnTo>
                    <a:pt x="179" y="51"/>
                  </a:lnTo>
                  <a:lnTo>
                    <a:pt x="150" y="72"/>
                  </a:lnTo>
                  <a:lnTo>
                    <a:pt x="124" y="95"/>
                  </a:lnTo>
                  <a:lnTo>
                    <a:pt x="100" y="122"/>
                  </a:lnTo>
                  <a:lnTo>
                    <a:pt x="78" y="153"/>
                  </a:lnTo>
                  <a:lnTo>
                    <a:pt x="58" y="184"/>
                  </a:lnTo>
                  <a:lnTo>
                    <a:pt x="42" y="219"/>
                  </a:lnTo>
                  <a:lnTo>
                    <a:pt x="27" y="256"/>
                  </a:lnTo>
                  <a:lnTo>
                    <a:pt x="16" y="293"/>
                  </a:lnTo>
                  <a:lnTo>
                    <a:pt x="7" y="334"/>
                  </a:lnTo>
                  <a:lnTo>
                    <a:pt x="1" y="375"/>
                  </a:lnTo>
                  <a:lnTo>
                    <a:pt x="0" y="418"/>
                  </a:lnTo>
                  <a:lnTo>
                    <a:pt x="1" y="461"/>
                  </a:lnTo>
                  <a:lnTo>
                    <a:pt x="6" y="502"/>
                  </a:lnTo>
                  <a:lnTo>
                    <a:pt x="14" y="542"/>
                  </a:lnTo>
                  <a:lnTo>
                    <a:pt x="25" y="581"/>
                  </a:lnTo>
                  <a:lnTo>
                    <a:pt x="38" y="617"/>
                  </a:lnTo>
                  <a:lnTo>
                    <a:pt x="53" y="651"/>
                  </a:lnTo>
                  <a:lnTo>
                    <a:pt x="72" y="684"/>
                  </a:lnTo>
                  <a:lnTo>
                    <a:pt x="92" y="713"/>
                  </a:lnTo>
                  <a:lnTo>
                    <a:pt x="114" y="740"/>
                  </a:lnTo>
                  <a:lnTo>
                    <a:pt x="140" y="764"/>
                  </a:lnTo>
                  <a:lnTo>
                    <a:pt x="166" y="786"/>
                  </a:lnTo>
                  <a:lnTo>
                    <a:pt x="195" y="803"/>
                  </a:lnTo>
                  <a:lnTo>
                    <a:pt x="225" y="818"/>
                  </a:lnTo>
                  <a:lnTo>
                    <a:pt x="257" y="828"/>
                  </a:lnTo>
                  <a:lnTo>
                    <a:pt x="290" y="833"/>
                  </a:lnTo>
                  <a:lnTo>
                    <a:pt x="325" y="836"/>
                  </a:lnTo>
                  <a:lnTo>
                    <a:pt x="332" y="836"/>
                  </a:lnTo>
                  <a:lnTo>
                    <a:pt x="339" y="835"/>
                  </a:lnTo>
                  <a:lnTo>
                    <a:pt x="348" y="835"/>
                  </a:lnTo>
                  <a:lnTo>
                    <a:pt x="355" y="833"/>
                  </a:lnTo>
                  <a:lnTo>
                    <a:pt x="364" y="832"/>
                  </a:lnTo>
                  <a:lnTo>
                    <a:pt x="371" y="831"/>
                  </a:lnTo>
                  <a:lnTo>
                    <a:pt x="378" y="829"/>
                  </a:lnTo>
                  <a:lnTo>
                    <a:pt x="385" y="828"/>
                  </a:lnTo>
                  <a:lnTo>
                    <a:pt x="346" y="971"/>
                  </a:lnTo>
                  <a:lnTo>
                    <a:pt x="349" y="974"/>
                  </a:lnTo>
                  <a:lnTo>
                    <a:pt x="358" y="981"/>
                  </a:lnTo>
                  <a:lnTo>
                    <a:pt x="374" y="994"/>
                  </a:lnTo>
                  <a:lnTo>
                    <a:pt x="393" y="1009"/>
                  </a:lnTo>
                  <a:lnTo>
                    <a:pt x="417" y="1026"/>
                  </a:lnTo>
                  <a:lnTo>
                    <a:pt x="446" y="1045"/>
                  </a:lnTo>
                  <a:lnTo>
                    <a:pt x="478" y="1063"/>
                  </a:lnTo>
                  <a:lnTo>
                    <a:pt x="514" y="1080"/>
                  </a:lnTo>
                  <a:lnTo>
                    <a:pt x="533" y="1088"/>
                  </a:lnTo>
                  <a:lnTo>
                    <a:pt x="551" y="1092"/>
                  </a:lnTo>
                  <a:lnTo>
                    <a:pt x="572" y="1093"/>
                  </a:lnTo>
                  <a:lnTo>
                    <a:pt x="590" y="1092"/>
                  </a:lnTo>
                  <a:lnTo>
                    <a:pt x="611" y="1089"/>
                  </a:lnTo>
                  <a:lnTo>
                    <a:pt x="629" y="1085"/>
                  </a:lnTo>
                  <a:lnTo>
                    <a:pt x="648" y="1079"/>
                  </a:lnTo>
                  <a:lnTo>
                    <a:pt x="665" y="1072"/>
                  </a:lnTo>
                  <a:lnTo>
                    <a:pt x="683" y="1065"/>
                  </a:lnTo>
                  <a:lnTo>
                    <a:pt x="700" y="1056"/>
                  </a:lnTo>
                  <a:lnTo>
                    <a:pt x="716" y="1047"/>
                  </a:lnTo>
                  <a:lnTo>
                    <a:pt x="730" y="1040"/>
                  </a:lnTo>
                  <a:lnTo>
                    <a:pt x="743" y="1033"/>
                  </a:lnTo>
                  <a:lnTo>
                    <a:pt x="755" y="1027"/>
                  </a:lnTo>
                  <a:lnTo>
                    <a:pt x="765" y="1022"/>
                  </a:lnTo>
                  <a:lnTo>
                    <a:pt x="774" y="1019"/>
                  </a:lnTo>
                  <a:lnTo>
                    <a:pt x="788" y="1010"/>
                  </a:lnTo>
                  <a:lnTo>
                    <a:pt x="803" y="997"/>
                  </a:lnTo>
                  <a:lnTo>
                    <a:pt x="814" y="980"/>
                  </a:lnTo>
                  <a:lnTo>
                    <a:pt x="826" y="961"/>
                  </a:lnTo>
                  <a:lnTo>
                    <a:pt x="834" y="943"/>
                  </a:lnTo>
                  <a:lnTo>
                    <a:pt x="842" y="927"/>
                  </a:lnTo>
                  <a:lnTo>
                    <a:pt x="846" y="917"/>
                  </a:lnTo>
                  <a:lnTo>
                    <a:pt x="847" y="912"/>
                  </a:lnTo>
                  <a:lnTo>
                    <a:pt x="654" y="579"/>
                  </a:lnTo>
                  <a:close/>
                </a:path>
              </a:pathLst>
            </a:custGeom>
            <a:solidFill>
              <a:srgbClr val="F2CC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 i="1">
                <a:latin typeface="Baskerville Old Face" pitchFamily="18" charset="0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1602" y="4"/>
              <a:ext cx="1232" cy="994"/>
            </a:xfrm>
            <a:custGeom>
              <a:avLst/>
              <a:gdLst>
                <a:gd name="T0" fmla="*/ 1224 w 1232"/>
                <a:gd name="T1" fmla="*/ 450 h 994"/>
                <a:gd name="T2" fmla="*/ 1206 w 1232"/>
                <a:gd name="T3" fmla="*/ 378 h 994"/>
                <a:gd name="T4" fmla="*/ 1178 w 1232"/>
                <a:gd name="T5" fmla="*/ 322 h 994"/>
                <a:gd name="T6" fmla="*/ 1128 w 1232"/>
                <a:gd name="T7" fmla="*/ 249 h 994"/>
                <a:gd name="T8" fmla="*/ 1066 w 1232"/>
                <a:gd name="T9" fmla="*/ 199 h 994"/>
                <a:gd name="T10" fmla="*/ 980 w 1232"/>
                <a:gd name="T11" fmla="*/ 178 h 994"/>
                <a:gd name="T12" fmla="*/ 902 w 1232"/>
                <a:gd name="T13" fmla="*/ 187 h 994"/>
                <a:gd name="T14" fmla="*/ 833 w 1232"/>
                <a:gd name="T15" fmla="*/ 201 h 994"/>
                <a:gd name="T16" fmla="*/ 780 w 1232"/>
                <a:gd name="T17" fmla="*/ 155 h 994"/>
                <a:gd name="T18" fmla="*/ 706 w 1232"/>
                <a:gd name="T19" fmla="*/ 86 h 994"/>
                <a:gd name="T20" fmla="*/ 609 w 1232"/>
                <a:gd name="T21" fmla="*/ 32 h 994"/>
                <a:gd name="T22" fmla="*/ 542 w 1232"/>
                <a:gd name="T23" fmla="*/ 10 h 994"/>
                <a:gd name="T24" fmla="*/ 471 w 1232"/>
                <a:gd name="T25" fmla="*/ 0 h 994"/>
                <a:gd name="T26" fmla="*/ 397 w 1232"/>
                <a:gd name="T27" fmla="*/ 3 h 994"/>
                <a:gd name="T28" fmla="*/ 332 w 1232"/>
                <a:gd name="T29" fmla="*/ 12 h 994"/>
                <a:gd name="T30" fmla="*/ 273 w 1232"/>
                <a:gd name="T31" fmla="*/ 20 h 994"/>
                <a:gd name="T32" fmla="*/ 220 w 1232"/>
                <a:gd name="T33" fmla="*/ 33 h 994"/>
                <a:gd name="T34" fmla="*/ 173 w 1232"/>
                <a:gd name="T35" fmla="*/ 46 h 994"/>
                <a:gd name="T36" fmla="*/ 133 w 1232"/>
                <a:gd name="T37" fmla="*/ 64 h 994"/>
                <a:gd name="T38" fmla="*/ 51 w 1232"/>
                <a:gd name="T39" fmla="*/ 121 h 994"/>
                <a:gd name="T40" fmla="*/ 7 w 1232"/>
                <a:gd name="T41" fmla="*/ 199 h 994"/>
                <a:gd name="T42" fmla="*/ 2 w 1232"/>
                <a:gd name="T43" fmla="*/ 288 h 994"/>
                <a:gd name="T44" fmla="*/ 29 w 1232"/>
                <a:gd name="T45" fmla="*/ 359 h 994"/>
                <a:gd name="T46" fmla="*/ 85 w 1232"/>
                <a:gd name="T47" fmla="*/ 414 h 994"/>
                <a:gd name="T48" fmla="*/ 168 w 1232"/>
                <a:gd name="T49" fmla="*/ 454 h 994"/>
                <a:gd name="T50" fmla="*/ 275 w 1232"/>
                <a:gd name="T51" fmla="*/ 484 h 994"/>
                <a:gd name="T52" fmla="*/ 400 w 1232"/>
                <a:gd name="T53" fmla="*/ 506 h 994"/>
                <a:gd name="T54" fmla="*/ 449 w 1232"/>
                <a:gd name="T55" fmla="*/ 522 h 994"/>
                <a:gd name="T56" fmla="*/ 498 w 1232"/>
                <a:gd name="T57" fmla="*/ 555 h 994"/>
                <a:gd name="T58" fmla="*/ 527 w 1232"/>
                <a:gd name="T59" fmla="*/ 752 h 994"/>
                <a:gd name="T60" fmla="*/ 543 w 1232"/>
                <a:gd name="T61" fmla="*/ 790 h 994"/>
                <a:gd name="T62" fmla="*/ 594 w 1232"/>
                <a:gd name="T63" fmla="*/ 875 h 994"/>
                <a:gd name="T64" fmla="*/ 676 w 1232"/>
                <a:gd name="T65" fmla="*/ 954 h 994"/>
                <a:gd name="T66" fmla="*/ 748 w 1232"/>
                <a:gd name="T67" fmla="*/ 993 h 994"/>
                <a:gd name="T68" fmla="*/ 812 w 1232"/>
                <a:gd name="T69" fmla="*/ 981 h 994"/>
                <a:gd name="T70" fmla="*/ 863 w 1232"/>
                <a:gd name="T71" fmla="*/ 920 h 994"/>
                <a:gd name="T72" fmla="*/ 871 w 1232"/>
                <a:gd name="T73" fmla="*/ 852 h 994"/>
                <a:gd name="T74" fmla="*/ 865 w 1232"/>
                <a:gd name="T75" fmla="*/ 820 h 994"/>
                <a:gd name="T76" fmla="*/ 889 w 1232"/>
                <a:gd name="T77" fmla="*/ 839 h 994"/>
                <a:gd name="T78" fmla="*/ 947 w 1232"/>
                <a:gd name="T79" fmla="*/ 868 h 994"/>
                <a:gd name="T80" fmla="*/ 1015 w 1232"/>
                <a:gd name="T81" fmla="*/ 871 h 994"/>
                <a:gd name="T82" fmla="*/ 1110 w 1232"/>
                <a:gd name="T83" fmla="*/ 823 h 994"/>
                <a:gd name="T84" fmla="*/ 1195 w 1232"/>
                <a:gd name="T85" fmla="*/ 727 h 994"/>
                <a:gd name="T86" fmla="*/ 1229 w 1232"/>
                <a:gd name="T87" fmla="*/ 591 h 99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32"/>
                <a:gd name="T133" fmla="*/ 0 h 994"/>
                <a:gd name="T134" fmla="*/ 1232 w 1232"/>
                <a:gd name="T135" fmla="*/ 994 h 99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32" h="994">
                  <a:moveTo>
                    <a:pt x="1230" y="506"/>
                  </a:moveTo>
                  <a:lnTo>
                    <a:pt x="1227" y="477"/>
                  </a:lnTo>
                  <a:lnTo>
                    <a:pt x="1224" y="450"/>
                  </a:lnTo>
                  <a:lnTo>
                    <a:pt x="1219" y="425"/>
                  </a:lnTo>
                  <a:lnTo>
                    <a:pt x="1213" y="401"/>
                  </a:lnTo>
                  <a:lnTo>
                    <a:pt x="1206" y="378"/>
                  </a:lnTo>
                  <a:lnTo>
                    <a:pt x="1197" y="358"/>
                  </a:lnTo>
                  <a:lnTo>
                    <a:pt x="1188" y="339"/>
                  </a:lnTo>
                  <a:lnTo>
                    <a:pt x="1178" y="322"/>
                  </a:lnTo>
                  <a:lnTo>
                    <a:pt x="1161" y="296"/>
                  </a:lnTo>
                  <a:lnTo>
                    <a:pt x="1145" y="272"/>
                  </a:lnTo>
                  <a:lnTo>
                    <a:pt x="1128" y="249"/>
                  </a:lnTo>
                  <a:lnTo>
                    <a:pt x="1110" y="229"/>
                  </a:lnTo>
                  <a:lnTo>
                    <a:pt x="1090" y="213"/>
                  </a:lnTo>
                  <a:lnTo>
                    <a:pt x="1066" y="199"/>
                  </a:lnTo>
                  <a:lnTo>
                    <a:pt x="1038" y="187"/>
                  </a:lnTo>
                  <a:lnTo>
                    <a:pt x="1006" y="180"/>
                  </a:lnTo>
                  <a:lnTo>
                    <a:pt x="980" y="178"/>
                  </a:lnTo>
                  <a:lnTo>
                    <a:pt x="954" y="180"/>
                  </a:lnTo>
                  <a:lnTo>
                    <a:pt x="928" y="183"/>
                  </a:lnTo>
                  <a:lnTo>
                    <a:pt x="902" y="187"/>
                  </a:lnTo>
                  <a:lnTo>
                    <a:pt x="878" y="193"/>
                  </a:lnTo>
                  <a:lnTo>
                    <a:pt x="855" y="197"/>
                  </a:lnTo>
                  <a:lnTo>
                    <a:pt x="833" y="201"/>
                  </a:lnTo>
                  <a:lnTo>
                    <a:pt x="816" y="204"/>
                  </a:lnTo>
                  <a:lnTo>
                    <a:pt x="800" y="180"/>
                  </a:lnTo>
                  <a:lnTo>
                    <a:pt x="780" y="155"/>
                  </a:lnTo>
                  <a:lnTo>
                    <a:pt x="758" y="131"/>
                  </a:lnTo>
                  <a:lnTo>
                    <a:pt x="734" y="108"/>
                  </a:lnTo>
                  <a:lnTo>
                    <a:pt x="706" y="86"/>
                  </a:lnTo>
                  <a:lnTo>
                    <a:pt x="676" y="66"/>
                  </a:lnTo>
                  <a:lnTo>
                    <a:pt x="644" y="48"/>
                  </a:lnTo>
                  <a:lnTo>
                    <a:pt x="609" y="32"/>
                  </a:lnTo>
                  <a:lnTo>
                    <a:pt x="588" y="23"/>
                  </a:lnTo>
                  <a:lnTo>
                    <a:pt x="565" y="16"/>
                  </a:lnTo>
                  <a:lnTo>
                    <a:pt x="542" y="10"/>
                  </a:lnTo>
                  <a:lnTo>
                    <a:pt x="518" y="6"/>
                  </a:lnTo>
                  <a:lnTo>
                    <a:pt x="495" y="2"/>
                  </a:lnTo>
                  <a:lnTo>
                    <a:pt x="471" y="0"/>
                  </a:lnTo>
                  <a:lnTo>
                    <a:pt x="445" y="0"/>
                  </a:lnTo>
                  <a:lnTo>
                    <a:pt x="420" y="2"/>
                  </a:lnTo>
                  <a:lnTo>
                    <a:pt x="397" y="3"/>
                  </a:lnTo>
                  <a:lnTo>
                    <a:pt x="374" y="6"/>
                  </a:lnTo>
                  <a:lnTo>
                    <a:pt x="352" y="9"/>
                  </a:lnTo>
                  <a:lnTo>
                    <a:pt x="332" y="12"/>
                  </a:lnTo>
                  <a:lnTo>
                    <a:pt x="312" y="15"/>
                  </a:lnTo>
                  <a:lnTo>
                    <a:pt x="292" y="18"/>
                  </a:lnTo>
                  <a:lnTo>
                    <a:pt x="273" y="20"/>
                  </a:lnTo>
                  <a:lnTo>
                    <a:pt x="254" y="25"/>
                  </a:lnTo>
                  <a:lnTo>
                    <a:pt x="237" y="29"/>
                  </a:lnTo>
                  <a:lnTo>
                    <a:pt x="220" y="33"/>
                  </a:lnTo>
                  <a:lnTo>
                    <a:pt x="204" y="38"/>
                  </a:lnTo>
                  <a:lnTo>
                    <a:pt x="188" y="42"/>
                  </a:lnTo>
                  <a:lnTo>
                    <a:pt x="173" y="46"/>
                  </a:lnTo>
                  <a:lnTo>
                    <a:pt x="159" y="52"/>
                  </a:lnTo>
                  <a:lnTo>
                    <a:pt x="146" y="58"/>
                  </a:lnTo>
                  <a:lnTo>
                    <a:pt x="133" y="64"/>
                  </a:lnTo>
                  <a:lnTo>
                    <a:pt x="101" y="81"/>
                  </a:lnTo>
                  <a:lnTo>
                    <a:pt x="74" y="99"/>
                  </a:lnTo>
                  <a:lnTo>
                    <a:pt x="51" y="121"/>
                  </a:lnTo>
                  <a:lnTo>
                    <a:pt x="32" y="144"/>
                  </a:lnTo>
                  <a:lnTo>
                    <a:pt x="18" y="170"/>
                  </a:lnTo>
                  <a:lnTo>
                    <a:pt x="7" y="199"/>
                  </a:lnTo>
                  <a:lnTo>
                    <a:pt x="2" y="229"/>
                  </a:lnTo>
                  <a:lnTo>
                    <a:pt x="0" y="260"/>
                  </a:lnTo>
                  <a:lnTo>
                    <a:pt x="2" y="288"/>
                  </a:lnTo>
                  <a:lnTo>
                    <a:pt x="7" y="313"/>
                  </a:lnTo>
                  <a:lnTo>
                    <a:pt x="16" y="338"/>
                  </a:lnTo>
                  <a:lnTo>
                    <a:pt x="29" y="359"/>
                  </a:lnTo>
                  <a:lnTo>
                    <a:pt x="45" y="380"/>
                  </a:lnTo>
                  <a:lnTo>
                    <a:pt x="64" y="398"/>
                  </a:lnTo>
                  <a:lnTo>
                    <a:pt x="85" y="414"/>
                  </a:lnTo>
                  <a:lnTo>
                    <a:pt x="110" y="428"/>
                  </a:lnTo>
                  <a:lnTo>
                    <a:pt x="137" y="443"/>
                  </a:lnTo>
                  <a:lnTo>
                    <a:pt x="168" y="454"/>
                  </a:lnTo>
                  <a:lnTo>
                    <a:pt x="201" y="466"/>
                  </a:lnTo>
                  <a:lnTo>
                    <a:pt x="237" y="476"/>
                  </a:lnTo>
                  <a:lnTo>
                    <a:pt x="275" y="484"/>
                  </a:lnTo>
                  <a:lnTo>
                    <a:pt x="314" y="492"/>
                  </a:lnTo>
                  <a:lnTo>
                    <a:pt x="357" y="499"/>
                  </a:lnTo>
                  <a:lnTo>
                    <a:pt x="400" y="506"/>
                  </a:lnTo>
                  <a:lnTo>
                    <a:pt x="413" y="509"/>
                  </a:lnTo>
                  <a:lnTo>
                    <a:pt x="430" y="515"/>
                  </a:lnTo>
                  <a:lnTo>
                    <a:pt x="449" y="522"/>
                  </a:lnTo>
                  <a:lnTo>
                    <a:pt x="468" y="532"/>
                  </a:lnTo>
                  <a:lnTo>
                    <a:pt x="484" y="543"/>
                  </a:lnTo>
                  <a:lnTo>
                    <a:pt x="498" y="555"/>
                  </a:lnTo>
                  <a:lnTo>
                    <a:pt x="507" y="568"/>
                  </a:lnTo>
                  <a:lnTo>
                    <a:pt x="510" y="582"/>
                  </a:lnTo>
                  <a:lnTo>
                    <a:pt x="527" y="752"/>
                  </a:lnTo>
                  <a:lnTo>
                    <a:pt x="529" y="756"/>
                  </a:lnTo>
                  <a:lnTo>
                    <a:pt x="534" y="770"/>
                  </a:lnTo>
                  <a:lnTo>
                    <a:pt x="543" y="790"/>
                  </a:lnTo>
                  <a:lnTo>
                    <a:pt x="557" y="816"/>
                  </a:lnTo>
                  <a:lnTo>
                    <a:pt x="573" y="845"/>
                  </a:lnTo>
                  <a:lnTo>
                    <a:pt x="594" y="875"/>
                  </a:lnTo>
                  <a:lnTo>
                    <a:pt x="618" y="904"/>
                  </a:lnTo>
                  <a:lnTo>
                    <a:pt x="647" y="931"/>
                  </a:lnTo>
                  <a:lnTo>
                    <a:pt x="676" y="954"/>
                  </a:lnTo>
                  <a:lnTo>
                    <a:pt x="702" y="971"/>
                  </a:lnTo>
                  <a:lnTo>
                    <a:pt x="725" y="984"/>
                  </a:lnTo>
                  <a:lnTo>
                    <a:pt x="748" y="993"/>
                  </a:lnTo>
                  <a:lnTo>
                    <a:pt x="770" y="994"/>
                  </a:lnTo>
                  <a:lnTo>
                    <a:pt x="790" y="990"/>
                  </a:lnTo>
                  <a:lnTo>
                    <a:pt x="812" y="981"/>
                  </a:lnTo>
                  <a:lnTo>
                    <a:pt x="833" y="964"/>
                  </a:lnTo>
                  <a:lnTo>
                    <a:pt x="852" y="943"/>
                  </a:lnTo>
                  <a:lnTo>
                    <a:pt x="863" y="920"/>
                  </a:lnTo>
                  <a:lnTo>
                    <a:pt x="869" y="895"/>
                  </a:lnTo>
                  <a:lnTo>
                    <a:pt x="872" y="872"/>
                  </a:lnTo>
                  <a:lnTo>
                    <a:pt x="871" y="852"/>
                  </a:lnTo>
                  <a:lnTo>
                    <a:pt x="868" y="835"/>
                  </a:lnTo>
                  <a:lnTo>
                    <a:pt x="866" y="825"/>
                  </a:lnTo>
                  <a:lnTo>
                    <a:pt x="865" y="820"/>
                  </a:lnTo>
                  <a:lnTo>
                    <a:pt x="868" y="823"/>
                  </a:lnTo>
                  <a:lnTo>
                    <a:pt x="876" y="829"/>
                  </a:lnTo>
                  <a:lnTo>
                    <a:pt x="889" y="839"/>
                  </a:lnTo>
                  <a:lnTo>
                    <a:pt x="907" y="849"/>
                  </a:lnTo>
                  <a:lnTo>
                    <a:pt x="926" y="859"/>
                  </a:lnTo>
                  <a:lnTo>
                    <a:pt x="947" y="868"/>
                  </a:lnTo>
                  <a:lnTo>
                    <a:pt x="969" y="874"/>
                  </a:lnTo>
                  <a:lnTo>
                    <a:pt x="990" y="875"/>
                  </a:lnTo>
                  <a:lnTo>
                    <a:pt x="1015" y="871"/>
                  </a:lnTo>
                  <a:lnTo>
                    <a:pt x="1045" y="859"/>
                  </a:lnTo>
                  <a:lnTo>
                    <a:pt x="1077" y="843"/>
                  </a:lnTo>
                  <a:lnTo>
                    <a:pt x="1110" y="823"/>
                  </a:lnTo>
                  <a:lnTo>
                    <a:pt x="1142" y="796"/>
                  </a:lnTo>
                  <a:lnTo>
                    <a:pt x="1171" y="764"/>
                  </a:lnTo>
                  <a:lnTo>
                    <a:pt x="1195" y="727"/>
                  </a:lnTo>
                  <a:lnTo>
                    <a:pt x="1211" y="685"/>
                  </a:lnTo>
                  <a:lnTo>
                    <a:pt x="1221" y="638"/>
                  </a:lnTo>
                  <a:lnTo>
                    <a:pt x="1229" y="591"/>
                  </a:lnTo>
                  <a:lnTo>
                    <a:pt x="1232" y="548"/>
                  </a:lnTo>
                  <a:lnTo>
                    <a:pt x="1230" y="506"/>
                  </a:lnTo>
                  <a:close/>
                </a:path>
              </a:pathLst>
            </a:custGeom>
            <a:solidFill>
              <a:srgbClr val="66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 i="1">
                <a:latin typeface="Baskerville Old Face" pitchFamily="18" charset="0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624" y="2278"/>
              <a:ext cx="1691" cy="575"/>
            </a:xfrm>
            <a:custGeom>
              <a:avLst/>
              <a:gdLst>
                <a:gd name="T0" fmla="*/ 24 w 1691"/>
                <a:gd name="T1" fmla="*/ 575 h 575"/>
                <a:gd name="T2" fmla="*/ 1691 w 1691"/>
                <a:gd name="T3" fmla="*/ 575 h 575"/>
                <a:gd name="T4" fmla="*/ 1325 w 1691"/>
                <a:gd name="T5" fmla="*/ 104 h 575"/>
                <a:gd name="T6" fmla="*/ 1323 w 1691"/>
                <a:gd name="T7" fmla="*/ 104 h 575"/>
                <a:gd name="T8" fmla="*/ 1316 w 1691"/>
                <a:gd name="T9" fmla="*/ 102 h 575"/>
                <a:gd name="T10" fmla="*/ 1306 w 1691"/>
                <a:gd name="T11" fmla="*/ 99 h 575"/>
                <a:gd name="T12" fmla="*/ 1293 w 1691"/>
                <a:gd name="T13" fmla="*/ 98 h 575"/>
                <a:gd name="T14" fmla="*/ 1276 w 1691"/>
                <a:gd name="T15" fmla="*/ 94 h 575"/>
                <a:gd name="T16" fmla="*/ 1255 w 1691"/>
                <a:gd name="T17" fmla="*/ 91 h 575"/>
                <a:gd name="T18" fmla="*/ 1234 w 1691"/>
                <a:gd name="T19" fmla="*/ 85 h 575"/>
                <a:gd name="T20" fmla="*/ 1208 w 1691"/>
                <a:gd name="T21" fmla="*/ 81 h 575"/>
                <a:gd name="T22" fmla="*/ 1179 w 1691"/>
                <a:gd name="T23" fmla="*/ 76 h 575"/>
                <a:gd name="T24" fmla="*/ 1149 w 1691"/>
                <a:gd name="T25" fmla="*/ 71 h 575"/>
                <a:gd name="T26" fmla="*/ 1117 w 1691"/>
                <a:gd name="T27" fmla="*/ 65 h 575"/>
                <a:gd name="T28" fmla="*/ 1082 w 1691"/>
                <a:gd name="T29" fmla="*/ 59 h 575"/>
                <a:gd name="T30" fmla="*/ 1046 w 1691"/>
                <a:gd name="T31" fmla="*/ 53 h 575"/>
                <a:gd name="T32" fmla="*/ 1009 w 1691"/>
                <a:gd name="T33" fmla="*/ 48 h 575"/>
                <a:gd name="T34" fmla="*/ 971 w 1691"/>
                <a:gd name="T35" fmla="*/ 42 h 575"/>
                <a:gd name="T36" fmla="*/ 932 w 1691"/>
                <a:gd name="T37" fmla="*/ 36 h 575"/>
                <a:gd name="T38" fmla="*/ 892 w 1691"/>
                <a:gd name="T39" fmla="*/ 30 h 575"/>
                <a:gd name="T40" fmla="*/ 851 w 1691"/>
                <a:gd name="T41" fmla="*/ 25 h 575"/>
                <a:gd name="T42" fmla="*/ 811 w 1691"/>
                <a:gd name="T43" fmla="*/ 20 h 575"/>
                <a:gd name="T44" fmla="*/ 770 w 1691"/>
                <a:gd name="T45" fmla="*/ 16 h 575"/>
                <a:gd name="T46" fmla="*/ 730 w 1691"/>
                <a:gd name="T47" fmla="*/ 12 h 575"/>
                <a:gd name="T48" fmla="*/ 690 w 1691"/>
                <a:gd name="T49" fmla="*/ 9 h 575"/>
                <a:gd name="T50" fmla="*/ 651 w 1691"/>
                <a:gd name="T51" fmla="*/ 6 h 575"/>
                <a:gd name="T52" fmla="*/ 612 w 1691"/>
                <a:gd name="T53" fmla="*/ 3 h 575"/>
                <a:gd name="T54" fmla="*/ 576 w 1691"/>
                <a:gd name="T55" fmla="*/ 2 h 575"/>
                <a:gd name="T56" fmla="*/ 539 w 1691"/>
                <a:gd name="T57" fmla="*/ 0 h 575"/>
                <a:gd name="T58" fmla="*/ 505 w 1691"/>
                <a:gd name="T59" fmla="*/ 2 h 575"/>
                <a:gd name="T60" fmla="*/ 472 w 1691"/>
                <a:gd name="T61" fmla="*/ 2 h 575"/>
                <a:gd name="T62" fmla="*/ 441 w 1691"/>
                <a:gd name="T63" fmla="*/ 4 h 575"/>
                <a:gd name="T64" fmla="*/ 412 w 1691"/>
                <a:gd name="T65" fmla="*/ 7 h 575"/>
                <a:gd name="T66" fmla="*/ 386 w 1691"/>
                <a:gd name="T67" fmla="*/ 12 h 575"/>
                <a:gd name="T68" fmla="*/ 363 w 1691"/>
                <a:gd name="T69" fmla="*/ 17 h 575"/>
                <a:gd name="T70" fmla="*/ 346 w 1691"/>
                <a:gd name="T71" fmla="*/ 23 h 575"/>
                <a:gd name="T72" fmla="*/ 329 w 1691"/>
                <a:gd name="T73" fmla="*/ 29 h 575"/>
                <a:gd name="T74" fmla="*/ 310 w 1691"/>
                <a:gd name="T75" fmla="*/ 36 h 575"/>
                <a:gd name="T76" fmla="*/ 290 w 1691"/>
                <a:gd name="T77" fmla="*/ 43 h 575"/>
                <a:gd name="T78" fmla="*/ 270 w 1691"/>
                <a:gd name="T79" fmla="*/ 53 h 575"/>
                <a:gd name="T80" fmla="*/ 248 w 1691"/>
                <a:gd name="T81" fmla="*/ 63 h 575"/>
                <a:gd name="T82" fmla="*/ 228 w 1691"/>
                <a:gd name="T83" fmla="*/ 75 h 575"/>
                <a:gd name="T84" fmla="*/ 206 w 1691"/>
                <a:gd name="T85" fmla="*/ 86 h 575"/>
                <a:gd name="T86" fmla="*/ 184 w 1691"/>
                <a:gd name="T87" fmla="*/ 99 h 575"/>
                <a:gd name="T88" fmla="*/ 164 w 1691"/>
                <a:gd name="T89" fmla="*/ 114 h 575"/>
                <a:gd name="T90" fmla="*/ 144 w 1691"/>
                <a:gd name="T91" fmla="*/ 128 h 575"/>
                <a:gd name="T92" fmla="*/ 124 w 1691"/>
                <a:gd name="T93" fmla="*/ 144 h 575"/>
                <a:gd name="T94" fmla="*/ 105 w 1691"/>
                <a:gd name="T95" fmla="*/ 161 h 575"/>
                <a:gd name="T96" fmla="*/ 88 w 1691"/>
                <a:gd name="T97" fmla="*/ 178 h 575"/>
                <a:gd name="T98" fmla="*/ 72 w 1691"/>
                <a:gd name="T99" fmla="*/ 197 h 575"/>
                <a:gd name="T100" fmla="*/ 57 w 1691"/>
                <a:gd name="T101" fmla="*/ 217 h 575"/>
                <a:gd name="T102" fmla="*/ 24 w 1691"/>
                <a:gd name="T103" fmla="*/ 277 h 575"/>
                <a:gd name="T104" fmla="*/ 7 w 1691"/>
                <a:gd name="T105" fmla="*/ 338 h 575"/>
                <a:gd name="T106" fmla="*/ 0 w 1691"/>
                <a:gd name="T107" fmla="*/ 398 h 575"/>
                <a:gd name="T108" fmla="*/ 0 w 1691"/>
                <a:gd name="T109" fmla="*/ 454 h 575"/>
                <a:gd name="T110" fmla="*/ 7 w 1691"/>
                <a:gd name="T111" fmla="*/ 503 h 575"/>
                <a:gd name="T112" fmla="*/ 14 w 1691"/>
                <a:gd name="T113" fmla="*/ 540 h 575"/>
                <a:gd name="T114" fmla="*/ 21 w 1691"/>
                <a:gd name="T115" fmla="*/ 566 h 575"/>
                <a:gd name="T116" fmla="*/ 24 w 1691"/>
                <a:gd name="T117" fmla="*/ 575 h 5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91"/>
                <a:gd name="T178" fmla="*/ 0 h 575"/>
                <a:gd name="T179" fmla="*/ 1691 w 1691"/>
                <a:gd name="T180" fmla="*/ 575 h 5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91" h="575">
                  <a:moveTo>
                    <a:pt x="24" y="575"/>
                  </a:moveTo>
                  <a:lnTo>
                    <a:pt x="1691" y="575"/>
                  </a:lnTo>
                  <a:lnTo>
                    <a:pt x="1325" y="104"/>
                  </a:lnTo>
                  <a:lnTo>
                    <a:pt x="1323" y="104"/>
                  </a:lnTo>
                  <a:lnTo>
                    <a:pt x="1316" y="102"/>
                  </a:lnTo>
                  <a:lnTo>
                    <a:pt x="1306" y="99"/>
                  </a:lnTo>
                  <a:lnTo>
                    <a:pt x="1293" y="98"/>
                  </a:lnTo>
                  <a:lnTo>
                    <a:pt x="1276" y="94"/>
                  </a:lnTo>
                  <a:lnTo>
                    <a:pt x="1255" y="91"/>
                  </a:lnTo>
                  <a:lnTo>
                    <a:pt x="1234" y="85"/>
                  </a:lnTo>
                  <a:lnTo>
                    <a:pt x="1208" y="81"/>
                  </a:lnTo>
                  <a:lnTo>
                    <a:pt x="1179" y="76"/>
                  </a:lnTo>
                  <a:lnTo>
                    <a:pt x="1149" y="71"/>
                  </a:lnTo>
                  <a:lnTo>
                    <a:pt x="1117" y="65"/>
                  </a:lnTo>
                  <a:lnTo>
                    <a:pt x="1082" y="59"/>
                  </a:lnTo>
                  <a:lnTo>
                    <a:pt x="1046" y="53"/>
                  </a:lnTo>
                  <a:lnTo>
                    <a:pt x="1009" y="48"/>
                  </a:lnTo>
                  <a:lnTo>
                    <a:pt x="971" y="42"/>
                  </a:lnTo>
                  <a:lnTo>
                    <a:pt x="932" y="36"/>
                  </a:lnTo>
                  <a:lnTo>
                    <a:pt x="892" y="30"/>
                  </a:lnTo>
                  <a:lnTo>
                    <a:pt x="851" y="25"/>
                  </a:lnTo>
                  <a:lnTo>
                    <a:pt x="811" y="20"/>
                  </a:lnTo>
                  <a:lnTo>
                    <a:pt x="770" y="16"/>
                  </a:lnTo>
                  <a:lnTo>
                    <a:pt x="730" y="12"/>
                  </a:lnTo>
                  <a:lnTo>
                    <a:pt x="690" y="9"/>
                  </a:lnTo>
                  <a:lnTo>
                    <a:pt x="651" y="6"/>
                  </a:lnTo>
                  <a:lnTo>
                    <a:pt x="612" y="3"/>
                  </a:lnTo>
                  <a:lnTo>
                    <a:pt x="576" y="2"/>
                  </a:lnTo>
                  <a:lnTo>
                    <a:pt x="539" y="0"/>
                  </a:lnTo>
                  <a:lnTo>
                    <a:pt x="505" y="2"/>
                  </a:lnTo>
                  <a:lnTo>
                    <a:pt x="472" y="2"/>
                  </a:lnTo>
                  <a:lnTo>
                    <a:pt x="441" y="4"/>
                  </a:lnTo>
                  <a:lnTo>
                    <a:pt x="412" y="7"/>
                  </a:lnTo>
                  <a:lnTo>
                    <a:pt x="386" y="12"/>
                  </a:lnTo>
                  <a:lnTo>
                    <a:pt x="363" y="17"/>
                  </a:lnTo>
                  <a:lnTo>
                    <a:pt x="346" y="23"/>
                  </a:lnTo>
                  <a:lnTo>
                    <a:pt x="329" y="29"/>
                  </a:lnTo>
                  <a:lnTo>
                    <a:pt x="310" y="36"/>
                  </a:lnTo>
                  <a:lnTo>
                    <a:pt x="290" y="43"/>
                  </a:lnTo>
                  <a:lnTo>
                    <a:pt x="270" y="53"/>
                  </a:lnTo>
                  <a:lnTo>
                    <a:pt x="248" y="63"/>
                  </a:lnTo>
                  <a:lnTo>
                    <a:pt x="228" y="75"/>
                  </a:lnTo>
                  <a:lnTo>
                    <a:pt x="206" y="86"/>
                  </a:lnTo>
                  <a:lnTo>
                    <a:pt x="184" y="99"/>
                  </a:lnTo>
                  <a:lnTo>
                    <a:pt x="164" y="114"/>
                  </a:lnTo>
                  <a:lnTo>
                    <a:pt x="144" y="128"/>
                  </a:lnTo>
                  <a:lnTo>
                    <a:pt x="124" y="144"/>
                  </a:lnTo>
                  <a:lnTo>
                    <a:pt x="105" y="161"/>
                  </a:lnTo>
                  <a:lnTo>
                    <a:pt x="88" y="178"/>
                  </a:lnTo>
                  <a:lnTo>
                    <a:pt x="72" y="197"/>
                  </a:lnTo>
                  <a:lnTo>
                    <a:pt x="57" y="217"/>
                  </a:lnTo>
                  <a:lnTo>
                    <a:pt x="24" y="277"/>
                  </a:lnTo>
                  <a:lnTo>
                    <a:pt x="7" y="338"/>
                  </a:lnTo>
                  <a:lnTo>
                    <a:pt x="0" y="398"/>
                  </a:lnTo>
                  <a:lnTo>
                    <a:pt x="0" y="454"/>
                  </a:lnTo>
                  <a:lnTo>
                    <a:pt x="7" y="503"/>
                  </a:lnTo>
                  <a:lnTo>
                    <a:pt x="14" y="540"/>
                  </a:lnTo>
                  <a:lnTo>
                    <a:pt x="21" y="566"/>
                  </a:lnTo>
                  <a:lnTo>
                    <a:pt x="24" y="575"/>
                  </a:lnTo>
                  <a:close/>
                </a:path>
              </a:pathLst>
            </a:custGeom>
            <a:solidFill>
              <a:srgbClr val="003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 i="1">
                <a:latin typeface="Baskerville Old Face" pitchFamily="18" charset="0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986" y="1118"/>
              <a:ext cx="1723" cy="1694"/>
            </a:xfrm>
            <a:custGeom>
              <a:avLst/>
              <a:gdLst>
                <a:gd name="T0" fmla="*/ 955 w 1723"/>
                <a:gd name="T1" fmla="*/ 56 h 1694"/>
                <a:gd name="T2" fmla="*/ 905 w 1723"/>
                <a:gd name="T3" fmla="*/ 68 h 1694"/>
                <a:gd name="T4" fmla="*/ 827 w 1723"/>
                <a:gd name="T5" fmla="*/ 94 h 1694"/>
                <a:gd name="T6" fmla="*/ 739 w 1723"/>
                <a:gd name="T7" fmla="*/ 137 h 1694"/>
                <a:gd name="T8" fmla="*/ 658 w 1723"/>
                <a:gd name="T9" fmla="*/ 201 h 1694"/>
                <a:gd name="T10" fmla="*/ 592 w 1723"/>
                <a:gd name="T11" fmla="*/ 298 h 1694"/>
                <a:gd name="T12" fmla="*/ 543 w 1723"/>
                <a:gd name="T13" fmla="*/ 420 h 1694"/>
                <a:gd name="T14" fmla="*/ 512 w 1723"/>
                <a:gd name="T15" fmla="*/ 573 h 1694"/>
                <a:gd name="T16" fmla="*/ 488 w 1723"/>
                <a:gd name="T17" fmla="*/ 779 h 1694"/>
                <a:gd name="T18" fmla="*/ 463 w 1723"/>
                <a:gd name="T19" fmla="*/ 946 h 1694"/>
                <a:gd name="T20" fmla="*/ 395 w 1723"/>
                <a:gd name="T21" fmla="*/ 1025 h 1694"/>
                <a:gd name="T22" fmla="*/ 291 w 1723"/>
                <a:gd name="T23" fmla="*/ 968 h 1694"/>
                <a:gd name="T24" fmla="*/ 228 w 1723"/>
                <a:gd name="T25" fmla="*/ 853 h 1694"/>
                <a:gd name="T26" fmla="*/ 0 w 1723"/>
                <a:gd name="T27" fmla="*/ 930 h 1694"/>
                <a:gd name="T28" fmla="*/ 9 w 1723"/>
                <a:gd name="T29" fmla="*/ 966 h 1694"/>
                <a:gd name="T30" fmla="*/ 39 w 1723"/>
                <a:gd name="T31" fmla="*/ 1061 h 1694"/>
                <a:gd name="T32" fmla="*/ 79 w 1723"/>
                <a:gd name="T33" fmla="*/ 1167 h 1694"/>
                <a:gd name="T34" fmla="*/ 123 w 1723"/>
                <a:gd name="T35" fmla="*/ 1236 h 1694"/>
                <a:gd name="T36" fmla="*/ 179 w 1723"/>
                <a:gd name="T37" fmla="*/ 1302 h 1694"/>
                <a:gd name="T38" fmla="*/ 242 w 1723"/>
                <a:gd name="T39" fmla="*/ 1361 h 1694"/>
                <a:gd name="T40" fmla="*/ 303 w 1723"/>
                <a:gd name="T41" fmla="*/ 1403 h 1694"/>
                <a:gd name="T42" fmla="*/ 355 w 1723"/>
                <a:gd name="T43" fmla="*/ 1423 h 1694"/>
                <a:gd name="T44" fmla="*/ 411 w 1723"/>
                <a:gd name="T45" fmla="*/ 1430 h 1694"/>
                <a:gd name="T46" fmla="*/ 452 w 1723"/>
                <a:gd name="T47" fmla="*/ 1423 h 1694"/>
                <a:gd name="T48" fmla="*/ 524 w 1723"/>
                <a:gd name="T49" fmla="*/ 1409 h 1694"/>
                <a:gd name="T50" fmla="*/ 550 w 1723"/>
                <a:gd name="T51" fmla="*/ 1424 h 1694"/>
                <a:gd name="T52" fmla="*/ 569 w 1723"/>
                <a:gd name="T53" fmla="*/ 1463 h 1694"/>
                <a:gd name="T54" fmla="*/ 598 w 1723"/>
                <a:gd name="T55" fmla="*/ 1518 h 1694"/>
                <a:gd name="T56" fmla="*/ 654 w 1723"/>
                <a:gd name="T57" fmla="*/ 1577 h 1694"/>
                <a:gd name="T58" fmla="*/ 756 w 1723"/>
                <a:gd name="T59" fmla="*/ 1636 h 1694"/>
                <a:gd name="T60" fmla="*/ 921 w 1723"/>
                <a:gd name="T61" fmla="*/ 1683 h 1694"/>
                <a:gd name="T62" fmla="*/ 1071 w 1723"/>
                <a:gd name="T63" fmla="*/ 1694 h 1694"/>
                <a:gd name="T64" fmla="*/ 1198 w 1723"/>
                <a:gd name="T65" fmla="*/ 1682 h 1694"/>
                <a:gd name="T66" fmla="*/ 1290 w 1723"/>
                <a:gd name="T67" fmla="*/ 1659 h 1694"/>
                <a:gd name="T68" fmla="*/ 1342 w 1723"/>
                <a:gd name="T69" fmla="*/ 1638 h 1694"/>
                <a:gd name="T70" fmla="*/ 1371 w 1723"/>
                <a:gd name="T71" fmla="*/ 1590 h 1694"/>
                <a:gd name="T72" fmla="*/ 1443 w 1723"/>
                <a:gd name="T73" fmla="*/ 1403 h 1694"/>
                <a:gd name="T74" fmla="*/ 1542 w 1723"/>
                <a:gd name="T75" fmla="*/ 1134 h 1694"/>
                <a:gd name="T76" fmla="*/ 1638 w 1723"/>
                <a:gd name="T77" fmla="*/ 856 h 1694"/>
                <a:gd name="T78" fmla="*/ 1706 w 1723"/>
                <a:gd name="T79" fmla="*/ 634 h 1694"/>
                <a:gd name="T80" fmla="*/ 1723 w 1723"/>
                <a:gd name="T81" fmla="*/ 508 h 1694"/>
                <a:gd name="T82" fmla="*/ 1710 w 1723"/>
                <a:gd name="T83" fmla="*/ 363 h 1694"/>
                <a:gd name="T84" fmla="*/ 1673 w 1723"/>
                <a:gd name="T85" fmla="*/ 235 h 1694"/>
                <a:gd name="T86" fmla="*/ 1614 w 1723"/>
                <a:gd name="T87" fmla="*/ 146 h 1694"/>
                <a:gd name="T88" fmla="*/ 1505 w 1723"/>
                <a:gd name="T89" fmla="*/ 38 h 1694"/>
                <a:gd name="T90" fmla="*/ 1433 w 1723"/>
                <a:gd name="T91" fmla="*/ 2 h 1694"/>
                <a:gd name="T92" fmla="*/ 1321 w 1723"/>
                <a:gd name="T93" fmla="*/ 120 h 1694"/>
                <a:gd name="T94" fmla="*/ 1204 w 1723"/>
                <a:gd name="T95" fmla="*/ 153 h 1694"/>
                <a:gd name="T96" fmla="*/ 1096 w 1723"/>
                <a:gd name="T97" fmla="*/ 132 h 1694"/>
                <a:gd name="T98" fmla="*/ 1013 w 1723"/>
                <a:gd name="T99" fmla="*/ 89 h 1694"/>
                <a:gd name="T100" fmla="*/ 970 w 1723"/>
                <a:gd name="T101" fmla="*/ 57 h 16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23"/>
                <a:gd name="T154" fmla="*/ 0 h 1694"/>
                <a:gd name="T155" fmla="*/ 1723 w 1723"/>
                <a:gd name="T156" fmla="*/ 1694 h 169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23" h="1694">
                  <a:moveTo>
                    <a:pt x="967" y="54"/>
                  </a:moveTo>
                  <a:lnTo>
                    <a:pt x="964" y="54"/>
                  </a:lnTo>
                  <a:lnTo>
                    <a:pt x="955" y="56"/>
                  </a:lnTo>
                  <a:lnTo>
                    <a:pt x="942" y="58"/>
                  </a:lnTo>
                  <a:lnTo>
                    <a:pt x="925" y="63"/>
                  </a:lnTo>
                  <a:lnTo>
                    <a:pt x="905" y="68"/>
                  </a:lnTo>
                  <a:lnTo>
                    <a:pt x="880" y="76"/>
                  </a:lnTo>
                  <a:lnTo>
                    <a:pt x="854" y="84"/>
                  </a:lnTo>
                  <a:lnTo>
                    <a:pt x="827" y="94"/>
                  </a:lnTo>
                  <a:lnTo>
                    <a:pt x="797" y="107"/>
                  </a:lnTo>
                  <a:lnTo>
                    <a:pt x="768" y="122"/>
                  </a:lnTo>
                  <a:lnTo>
                    <a:pt x="739" y="137"/>
                  </a:lnTo>
                  <a:lnTo>
                    <a:pt x="710" y="156"/>
                  </a:lnTo>
                  <a:lnTo>
                    <a:pt x="683" y="178"/>
                  </a:lnTo>
                  <a:lnTo>
                    <a:pt x="658" y="201"/>
                  </a:lnTo>
                  <a:lnTo>
                    <a:pt x="635" y="226"/>
                  </a:lnTo>
                  <a:lnTo>
                    <a:pt x="616" y="255"/>
                  </a:lnTo>
                  <a:lnTo>
                    <a:pt x="592" y="298"/>
                  </a:lnTo>
                  <a:lnTo>
                    <a:pt x="572" y="339"/>
                  </a:lnTo>
                  <a:lnTo>
                    <a:pt x="556" y="379"/>
                  </a:lnTo>
                  <a:lnTo>
                    <a:pt x="543" y="420"/>
                  </a:lnTo>
                  <a:lnTo>
                    <a:pt x="531" y="465"/>
                  </a:lnTo>
                  <a:lnTo>
                    <a:pt x="521" y="515"/>
                  </a:lnTo>
                  <a:lnTo>
                    <a:pt x="512" y="573"/>
                  </a:lnTo>
                  <a:lnTo>
                    <a:pt x="502" y="640"/>
                  </a:lnTo>
                  <a:lnTo>
                    <a:pt x="494" y="711"/>
                  </a:lnTo>
                  <a:lnTo>
                    <a:pt x="488" y="779"/>
                  </a:lnTo>
                  <a:lnTo>
                    <a:pt x="482" y="843"/>
                  </a:lnTo>
                  <a:lnTo>
                    <a:pt x="475" y="899"/>
                  </a:lnTo>
                  <a:lnTo>
                    <a:pt x="463" y="946"/>
                  </a:lnTo>
                  <a:lnTo>
                    <a:pt x="447" y="985"/>
                  </a:lnTo>
                  <a:lnTo>
                    <a:pt x="426" y="1012"/>
                  </a:lnTo>
                  <a:lnTo>
                    <a:pt x="395" y="1025"/>
                  </a:lnTo>
                  <a:lnTo>
                    <a:pt x="358" y="1022"/>
                  </a:lnTo>
                  <a:lnTo>
                    <a:pt x="323" y="1001"/>
                  </a:lnTo>
                  <a:lnTo>
                    <a:pt x="291" y="968"/>
                  </a:lnTo>
                  <a:lnTo>
                    <a:pt x="265" y="929"/>
                  </a:lnTo>
                  <a:lnTo>
                    <a:pt x="244" y="889"/>
                  </a:lnTo>
                  <a:lnTo>
                    <a:pt x="228" y="853"/>
                  </a:lnTo>
                  <a:lnTo>
                    <a:pt x="218" y="828"/>
                  </a:lnTo>
                  <a:lnTo>
                    <a:pt x="215" y="818"/>
                  </a:lnTo>
                  <a:lnTo>
                    <a:pt x="0" y="930"/>
                  </a:lnTo>
                  <a:lnTo>
                    <a:pt x="1" y="935"/>
                  </a:lnTo>
                  <a:lnTo>
                    <a:pt x="4" y="948"/>
                  </a:lnTo>
                  <a:lnTo>
                    <a:pt x="9" y="966"/>
                  </a:lnTo>
                  <a:lnTo>
                    <a:pt x="17" y="992"/>
                  </a:lnTo>
                  <a:lnTo>
                    <a:pt x="26" y="1024"/>
                  </a:lnTo>
                  <a:lnTo>
                    <a:pt x="39" y="1061"/>
                  </a:lnTo>
                  <a:lnTo>
                    <a:pt x="52" y="1101"/>
                  </a:lnTo>
                  <a:lnTo>
                    <a:pt x="69" y="1144"/>
                  </a:lnTo>
                  <a:lnTo>
                    <a:pt x="79" y="1167"/>
                  </a:lnTo>
                  <a:lnTo>
                    <a:pt x="91" y="1190"/>
                  </a:lnTo>
                  <a:lnTo>
                    <a:pt x="105" y="1213"/>
                  </a:lnTo>
                  <a:lnTo>
                    <a:pt x="123" y="1236"/>
                  </a:lnTo>
                  <a:lnTo>
                    <a:pt x="140" y="1259"/>
                  </a:lnTo>
                  <a:lnTo>
                    <a:pt x="159" y="1281"/>
                  </a:lnTo>
                  <a:lnTo>
                    <a:pt x="179" y="1302"/>
                  </a:lnTo>
                  <a:lnTo>
                    <a:pt x="199" y="1324"/>
                  </a:lnTo>
                  <a:lnTo>
                    <a:pt x="221" y="1343"/>
                  </a:lnTo>
                  <a:lnTo>
                    <a:pt x="242" y="1361"/>
                  </a:lnTo>
                  <a:lnTo>
                    <a:pt x="263" y="1377"/>
                  </a:lnTo>
                  <a:lnTo>
                    <a:pt x="283" y="1391"/>
                  </a:lnTo>
                  <a:lnTo>
                    <a:pt x="303" y="1403"/>
                  </a:lnTo>
                  <a:lnTo>
                    <a:pt x="322" y="1412"/>
                  </a:lnTo>
                  <a:lnTo>
                    <a:pt x="339" y="1419"/>
                  </a:lnTo>
                  <a:lnTo>
                    <a:pt x="355" y="1423"/>
                  </a:lnTo>
                  <a:lnTo>
                    <a:pt x="381" y="1427"/>
                  </a:lnTo>
                  <a:lnTo>
                    <a:pt x="398" y="1429"/>
                  </a:lnTo>
                  <a:lnTo>
                    <a:pt x="411" y="1430"/>
                  </a:lnTo>
                  <a:lnTo>
                    <a:pt x="423" y="1429"/>
                  </a:lnTo>
                  <a:lnTo>
                    <a:pt x="434" y="1426"/>
                  </a:lnTo>
                  <a:lnTo>
                    <a:pt x="452" y="1423"/>
                  </a:lnTo>
                  <a:lnTo>
                    <a:pt x="475" y="1417"/>
                  </a:lnTo>
                  <a:lnTo>
                    <a:pt x="509" y="1410"/>
                  </a:lnTo>
                  <a:lnTo>
                    <a:pt x="524" y="1409"/>
                  </a:lnTo>
                  <a:lnTo>
                    <a:pt x="534" y="1412"/>
                  </a:lnTo>
                  <a:lnTo>
                    <a:pt x="543" y="1417"/>
                  </a:lnTo>
                  <a:lnTo>
                    <a:pt x="550" y="1424"/>
                  </a:lnTo>
                  <a:lnTo>
                    <a:pt x="556" y="1436"/>
                  </a:lnTo>
                  <a:lnTo>
                    <a:pt x="561" y="1449"/>
                  </a:lnTo>
                  <a:lnTo>
                    <a:pt x="569" y="1463"/>
                  </a:lnTo>
                  <a:lnTo>
                    <a:pt x="576" y="1480"/>
                  </a:lnTo>
                  <a:lnTo>
                    <a:pt x="586" y="1498"/>
                  </a:lnTo>
                  <a:lnTo>
                    <a:pt x="598" y="1518"/>
                  </a:lnTo>
                  <a:lnTo>
                    <a:pt x="612" y="1536"/>
                  </a:lnTo>
                  <a:lnTo>
                    <a:pt x="631" y="1557"/>
                  </a:lnTo>
                  <a:lnTo>
                    <a:pt x="654" y="1577"/>
                  </a:lnTo>
                  <a:lnTo>
                    <a:pt x="681" y="1597"/>
                  </a:lnTo>
                  <a:lnTo>
                    <a:pt x="716" y="1617"/>
                  </a:lnTo>
                  <a:lnTo>
                    <a:pt x="756" y="1636"/>
                  </a:lnTo>
                  <a:lnTo>
                    <a:pt x="813" y="1657"/>
                  </a:lnTo>
                  <a:lnTo>
                    <a:pt x="867" y="1673"/>
                  </a:lnTo>
                  <a:lnTo>
                    <a:pt x="921" y="1683"/>
                  </a:lnTo>
                  <a:lnTo>
                    <a:pt x="973" y="1690"/>
                  </a:lnTo>
                  <a:lnTo>
                    <a:pt x="1023" y="1694"/>
                  </a:lnTo>
                  <a:lnTo>
                    <a:pt x="1071" y="1694"/>
                  </a:lnTo>
                  <a:lnTo>
                    <a:pt x="1116" y="1692"/>
                  </a:lnTo>
                  <a:lnTo>
                    <a:pt x="1159" y="1687"/>
                  </a:lnTo>
                  <a:lnTo>
                    <a:pt x="1198" y="1682"/>
                  </a:lnTo>
                  <a:lnTo>
                    <a:pt x="1233" y="1674"/>
                  </a:lnTo>
                  <a:lnTo>
                    <a:pt x="1264" y="1667"/>
                  </a:lnTo>
                  <a:lnTo>
                    <a:pt x="1290" y="1659"/>
                  </a:lnTo>
                  <a:lnTo>
                    <a:pt x="1313" y="1651"/>
                  </a:lnTo>
                  <a:lnTo>
                    <a:pt x="1331" y="1644"/>
                  </a:lnTo>
                  <a:lnTo>
                    <a:pt x="1342" y="1638"/>
                  </a:lnTo>
                  <a:lnTo>
                    <a:pt x="1350" y="1636"/>
                  </a:lnTo>
                  <a:lnTo>
                    <a:pt x="1357" y="1623"/>
                  </a:lnTo>
                  <a:lnTo>
                    <a:pt x="1371" y="1590"/>
                  </a:lnTo>
                  <a:lnTo>
                    <a:pt x="1391" y="1541"/>
                  </a:lnTo>
                  <a:lnTo>
                    <a:pt x="1416" y="1478"/>
                  </a:lnTo>
                  <a:lnTo>
                    <a:pt x="1443" y="1403"/>
                  </a:lnTo>
                  <a:lnTo>
                    <a:pt x="1475" y="1320"/>
                  </a:lnTo>
                  <a:lnTo>
                    <a:pt x="1508" y="1229"/>
                  </a:lnTo>
                  <a:lnTo>
                    <a:pt x="1542" y="1134"/>
                  </a:lnTo>
                  <a:lnTo>
                    <a:pt x="1575" y="1039"/>
                  </a:lnTo>
                  <a:lnTo>
                    <a:pt x="1608" y="945"/>
                  </a:lnTo>
                  <a:lnTo>
                    <a:pt x="1638" y="856"/>
                  </a:lnTo>
                  <a:lnTo>
                    <a:pt x="1664" y="771"/>
                  </a:lnTo>
                  <a:lnTo>
                    <a:pt x="1687" y="698"/>
                  </a:lnTo>
                  <a:lnTo>
                    <a:pt x="1706" y="634"/>
                  </a:lnTo>
                  <a:lnTo>
                    <a:pt x="1718" y="586"/>
                  </a:lnTo>
                  <a:lnTo>
                    <a:pt x="1723" y="554"/>
                  </a:lnTo>
                  <a:lnTo>
                    <a:pt x="1723" y="508"/>
                  </a:lnTo>
                  <a:lnTo>
                    <a:pt x="1722" y="459"/>
                  </a:lnTo>
                  <a:lnTo>
                    <a:pt x="1718" y="410"/>
                  </a:lnTo>
                  <a:lnTo>
                    <a:pt x="1710" y="363"/>
                  </a:lnTo>
                  <a:lnTo>
                    <a:pt x="1700" y="317"/>
                  </a:lnTo>
                  <a:lnTo>
                    <a:pt x="1687" y="274"/>
                  </a:lnTo>
                  <a:lnTo>
                    <a:pt x="1673" y="235"/>
                  </a:lnTo>
                  <a:lnTo>
                    <a:pt x="1657" y="202"/>
                  </a:lnTo>
                  <a:lnTo>
                    <a:pt x="1640" y="179"/>
                  </a:lnTo>
                  <a:lnTo>
                    <a:pt x="1614" y="146"/>
                  </a:lnTo>
                  <a:lnTo>
                    <a:pt x="1579" y="109"/>
                  </a:lnTo>
                  <a:lnTo>
                    <a:pt x="1543" y="71"/>
                  </a:lnTo>
                  <a:lnTo>
                    <a:pt x="1505" y="38"/>
                  </a:lnTo>
                  <a:lnTo>
                    <a:pt x="1472" y="12"/>
                  </a:lnTo>
                  <a:lnTo>
                    <a:pt x="1448" y="0"/>
                  </a:lnTo>
                  <a:lnTo>
                    <a:pt x="1433" y="2"/>
                  </a:lnTo>
                  <a:lnTo>
                    <a:pt x="1397" y="53"/>
                  </a:lnTo>
                  <a:lnTo>
                    <a:pt x="1360" y="91"/>
                  </a:lnTo>
                  <a:lnTo>
                    <a:pt x="1321" y="120"/>
                  </a:lnTo>
                  <a:lnTo>
                    <a:pt x="1282" y="139"/>
                  </a:lnTo>
                  <a:lnTo>
                    <a:pt x="1241" y="149"/>
                  </a:lnTo>
                  <a:lnTo>
                    <a:pt x="1204" y="153"/>
                  </a:lnTo>
                  <a:lnTo>
                    <a:pt x="1166" y="150"/>
                  </a:lnTo>
                  <a:lnTo>
                    <a:pt x="1130" y="142"/>
                  </a:lnTo>
                  <a:lnTo>
                    <a:pt x="1096" y="132"/>
                  </a:lnTo>
                  <a:lnTo>
                    <a:pt x="1065" y="119"/>
                  </a:lnTo>
                  <a:lnTo>
                    <a:pt x="1038" y="103"/>
                  </a:lnTo>
                  <a:lnTo>
                    <a:pt x="1013" y="89"/>
                  </a:lnTo>
                  <a:lnTo>
                    <a:pt x="994" y="76"/>
                  </a:lnTo>
                  <a:lnTo>
                    <a:pt x="980" y="64"/>
                  </a:lnTo>
                  <a:lnTo>
                    <a:pt x="970" y="57"/>
                  </a:lnTo>
                  <a:lnTo>
                    <a:pt x="967" y="54"/>
                  </a:lnTo>
                  <a:close/>
                </a:path>
              </a:pathLst>
            </a:custGeom>
            <a:solidFill>
              <a:srgbClr val="D87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 i="1">
                <a:latin typeface="Baskerville Old Face" pitchFamily="18" charset="0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160" y="105"/>
              <a:ext cx="1356" cy="1653"/>
            </a:xfrm>
            <a:custGeom>
              <a:avLst/>
              <a:gdLst>
                <a:gd name="T0" fmla="*/ 28 w 1356"/>
                <a:gd name="T1" fmla="*/ 233 h 1653"/>
                <a:gd name="T2" fmla="*/ 87 w 1356"/>
                <a:gd name="T3" fmla="*/ 1321 h 1653"/>
                <a:gd name="T4" fmla="*/ 415 w 1356"/>
                <a:gd name="T5" fmla="*/ 1327 h 1653"/>
                <a:gd name="T6" fmla="*/ 415 w 1356"/>
                <a:gd name="T7" fmla="*/ 1360 h 1653"/>
                <a:gd name="T8" fmla="*/ 0 w 1356"/>
                <a:gd name="T9" fmla="*/ 1400 h 1653"/>
                <a:gd name="T10" fmla="*/ 0 w 1356"/>
                <a:gd name="T11" fmla="*/ 1520 h 1653"/>
                <a:gd name="T12" fmla="*/ 341 w 1356"/>
                <a:gd name="T13" fmla="*/ 1653 h 1653"/>
                <a:gd name="T14" fmla="*/ 1275 w 1356"/>
                <a:gd name="T15" fmla="*/ 1454 h 1653"/>
                <a:gd name="T16" fmla="*/ 1275 w 1356"/>
                <a:gd name="T17" fmla="*/ 1380 h 1653"/>
                <a:gd name="T18" fmla="*/ 982 w 1356"/>
                <a:gd name="T19" fmla="*/ 1327 h 1653"/>
                <a:gd name="T20" fmla="*/ 982 w 1356"/>
                <a:gd name="T21" fmla="*/ 1268 h 1653"/>
                <a:gd name="T22" fmla="*/ 1321 w 1356"/>
                <a:gd name="T23" fmla="*/ 1148 h 1653"/>
                <a:gd name="T24" fmla="*/ 1356 w 1356"/>
                <a:gd name="T25" fmla="*/ 26 h 1653"/>
                <a:gd name="T26" fmla="*/ 241 w 1356"/>
                <a:gd name="T27" fmla="*/ 0 h 1653"/>
                <a:gd name="T28" fmla="*/ 28 w 1356"/>
                <a:gd name="T29" fmla="*/ 233 h 16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56"/>
                <a:gd name="T46" fmla="*/ 0 h 1653"/>
                <a:gd name="T47" fmla="*/ 1356 w 1356"/>
                <a:gd name="T48" fmla="*/ 1653 h 165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56" h="1653">
                  <a:moveTo>
                    <a:pt x="28" y="233"/>
                  </a:moveTo>
                  <a:lnTo>
                    <a:pt x="87" y="1321"/>
                  </a:lnTo>
                  <a:lnTo>
                    <a:pt x="415" y="1327"/>
                  </a:lnTo>
                  <a:lnTo>
                    <a:pt x="415" y="1360"/>
                  </a:lnTo>
                  <a:lnTo>
                    <a:pt x="0" y="1400"/>
                  </a:lnTo>
                  <a:lnTo>
                    <a:pt x="0" y="1520"/>
                  </a:lnTo>
                  <a:lnTo>
                    <a:pt x="341" y="1653"/>
                  </a:lnTo>
                  <a:lnTo>
                    <a:pt x="1275" y="1454"/>
                  </a:lnTo>
                  <a:lnTo>
                    <a:pt x="1275" y="1380"/>
                  </a:lnTo>
                  <a:lnTo>
                    <a:pt x="982" y="1327"/>
                  </a:lnTo>
                  <a:lnTo>
                    <a:pt x="982" y="1268"/>
                  </a:lnTo>
                  <a:lnTo>
                    <a:pt x="1321" y="1148"/>
                  </a:lnTo>
                  <a:lnTo>
                    <a:pt x="1356" y="26"/>
                  </a:lnTo>
                  <a:lnTo>
                    <a:pt x="241" y="0"/>
                  </a:lnTo>
                  <a:lnTo>
                    <a:pt x="28" y="233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 i="1">
                <a:latin typeface="Baskerville Old Face" pitchFamily="18" charset="0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368" y="1533"/>
              <a:ext cx="1194" cy="471"/>
            </a:xfrm>
            <a:custGeom>
              <a:avLst/>
              <a:gdLst>
                <a:gd name="T0" fmla="*/ 6 w 1194"/>
                <a:gd name="T1" fmla="*/ 185 h 471"/>
                <a:gd name="T2" fmla="*/ 0 w 1194"/>
                <a:gd name="T3" fmla="*/ 278 h 471"/>
                <a:gd name="T4" fmla="*/ 461 w 1194"/>
                <a:gd name="T5" fmla="*/ 471 h 471"/>
                <a:gd name="T6" fmla="*/ 1166 w 1194"/>
                <a:gd name="T7" fmla="*/ 264 h 471"/>
                <a:gd name="T8" fmla="*/ 1194 w 1194"/>
                <a:gd name="T9" fmla="*/ 53 h 471"/>
                <a:gd name="T10" fmla="*/ 1034 w 1194"/>
                <a:gd name="T11" fmla="*/ 0 h 471"/>
                <a:gd name="T12" fmla="*/ 6 w 1194"/>
                <a:gd name="T13" fmla="*/ 185 h 4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94"/>
                <a:gd name="T22" fmla="*/ 0 h 471"/>
                <a:gd name="T23" fmla="*/ 1194 w 1194"/>
                <a:gd name="T24" fmla="*/ 471 h 4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94" h="471">
                  <a:moveTo>
                    <a:pt x="6" y="185"/>
                  </a:moveTo>
                  <a:lnTo>
                    <a:pt x="0" y="278"/>
                  </a:lnTo>
                  <a:lnTo>
                    <a:pt x="461" y="471"/>
                  </a:lnTo>
                  <a:lnTo>
                    <a:pt x="1166" y="264"/>
                  </a:lnTo>
                  <a:lnTo>
                    <a:pt x="1194" y="53"/>
                  </a:lnTo>
                  <a:lnTo>
                    <a:pt x="1034" y="0"/>
                  </a:lnTo>
                  <a:lnTo>
                    <a:pt x="6" y="185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 i="1">
                <a:latin typeface="Baskerville Old Face" pitchFamily="18" charset="0"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1331" y="1566"/>
              <a:ext cx="231" cy="311"/>
            </a:xfrm>
            <a:custGeom>
              <a:avLst/>
              <a:gdLst>
                <a:gd name="T0" fmla="*/ 7 w 231"/>
                <a:gd name="T1" fmla="*/ 87 h 311"/>
                <a:gd name="T2" fmla="*/ 9 w 231"/>
                <a:gd name="T3" fmla="*/ 94 h 311"/>
                <a:gd name="T4" fmla="*/ 6 w 231"/>
                <a:gd name="T5" fmla="*/ 105 h 311"/>
                <a:gd name="T6" fmla="*/ 4 w 231"/>
                <a:gd name="T7" fmla="*/ 116 h 311"/>
                <a:gd name="T8" fmla="*/ 9 w 231"/>
                <a:gd name="T9" fmla="*/ 128 h 311"/>
                <a:gd name="T10" fmla="*/ 23 w 231"/>
                <a:gd name="T11" fmla="*/ 143 h 311"/>
                <a:gd name="T12" fmla="*/ 39 w 231"/>
                <a:gd name="T13" fmla="*/ 158 h 311"/>
                <a:gd name="T14" fmla="*/ 55 w 231"/>
                <a:gd name="T15" fmla="*/ 172 h 311"/>
                <a:gd name="T16" fmla="*/ 72 w 231"/>
                <a:gd name="T17" fmla="*/ 185 h 311"/>
                <a:gd name="T18" fmla="*/ 87 w 231"/>
                <a:gd name="T19" fmla="*/ 196 h 311"/>
                <a:gd name="T20" fmla="*/ 98 w 231"/>
                <a:gd name="T21" fmla="*/ 205 h 311"/>
                <a:gd name="T22" fmla="*/ 107 w 231"/>
                <a:gd name="T23" fmla="*/ 211 h 311"/>
                <a:gd name="T24" fmla="*/ 110 w 231"/>
                <a:gd name="T25" fmla="*/ 212 h 311"/>
                <a:gd name="T26" fmla="*/ 177 w 231"/>
                <a:gd name="T27" fmla="*/ 311 h 311"/>
                <a:gd name="T28" fmla="*/ 231 w 231"/>
                <a:gd name="T29" fmla="*/ 53 h 311"/>
                <a:gd name="T30" fmla="*/ 91 w 231"/>
                <a:gd name="T31" fmla="*/ 0 h 311"/>
                <a:gd name="T32" fmla="*/ 85 w 231"/>
                <a:gd name="T33" fmla="*/ 1 h 311"/>
                <a:gd name="T34" fmla="*/ 72 w 231"/>
                <a:gd name="T35" fmla="*/ 5 h 311"/>
                <a:gd name="T36" fmla="*/ 55 w 231"/>
                <a:gd name="T37" fmla="*/ 14 h 311"/>
                <a:gd name="T38" fmla="*/ 36 w 231"/>
                <a:gd name="T39" fmla="*/ 24 h 311"/>
                <a:gd name="T40" fmla="*/ 17 w 231"/>
                <a:gd name="T41" fmla="*/ 37 h 311"/>
                <a:gd name="T42" fmla="*/ 6 w 231"/>
                <a:gd name="T43" fmla="*/ 51 h 311"/>
                <a:gd name="T44" fmla="*/ 0 w 231"/>
                <a:gd name="T45" fmla="*/ 69 h 311"/>
                <a:gd name="T46" fmla="*/ 7 w 231"/>
                <a:gd name="T47" fmla="*/ 87 h 3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31"/>
                <a:gd name="T73" fmla="*/ 0 h 311"/>
                <a:gd name="T74" fmla="*/ 231 w 231"/>
                <a:gd name="T75" fmla="*/ 311 h 3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31" h="311">
                  <a:moveTo>
                    <a:pt x="7" y="87"/>
                  </a:moveTo>
                  <a:lnTo>
                    <a:pt x="9" y="94"/>
                  </a:lnTo>
                  <a:lnTo>
                    <a:pt x="6" y="105"/>
                  </a:lnTo>
                  <a:lnTo>
                    <a:pt x="4" y="116"/>
                  </a:lnTo>
                  <a:lnTo>
                    <a:pt x="9" y="128"/>
                  </a:lnTo>
                  <a:lnTo>
                    <a:pt x="23" y="143"/>
                  </a:lnTo>
                  <a:lnTo>
                    <a:pt x="39" y="158"/>
                  </a:lnTo>
                  <a:lnTo>
                    <a:pt x="55" y="172"/>
                  </a:lnTo>
                  <a:lnTo>
                    <a:pt x="72" y="185"/>
                  </a:lnTo>
                  <a:lnTo>
                    <a:pt x="87" y="196"/>
                  </a:lnTo>
                  <a:lnTo>
                    <a:pt x="98" y="205"/>
                  </a:lnTo>
                  <a:lnTo>
                    <a:pt x="107" y="211"/>
                  </a:lnTo>
                  <a:lnTo>
                    <a:pt x="110" y="212"/>
                  </a:lnTo>
                  <a:lnTo>
                    <a:pt x="177" y="311"/>
                  </a:lnTo>
                  <a:lnTo>
                    <a:pt x="231" y="53"/>
                  </a:lnTo>
                  <a:lnTo>
                    <a:pt x="91" y="0"/>
                  </a:lnTo>
                  <a:lnTo>
                    <a:pt x="85" y="1"/>
                  </a:lnTo>
                  <a:lnTo>
                    <a:pt x="72" y="5"/>
                  </a:lnTo>
                  <a:lnTo>
                    <a:pt x="55" y="14"/>
                  </a:lnTo>
                  <a:lnTo>
                    <a:pt x="36" y="24"/>
                  </a:lnTo>
                  <a:lnTo>
                    <a:pt x="17" y="37"/>
                  </a:lnTo>
                  <a:lnTo>
                    <a:pt x="6" y="51"/>
                  </a:lnTo>
                  <a:lnTo>
                    <a:pt x="0" y="69"/>
                  </a:lnTo>
                  <a:lnTo>
                    <a:pt x="7" y="87"/>
                  </a:lnTo>
                  <a:close/>
                </a:path>
              </a:pathLst>
            </a:custGeom>
            <a:solidFill>
              <a:srgbClr val="F2CC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 i="1">
                <a:latin typeface="Baskerville Old Face" pitchFamily="18" charset="0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908" y="1635"/>
              <a:ext cx="361" cy="400"/>
            </a:xfrm>
            <a:custGeom>
              <a:avLst/>
              <a:gdLst>
                <a:gd name="T0" fmla="*/ 14 w 361"/>
                <a:gd name="T1" fmla="*/ 94 h 400"/>
                <a:gd name="T2" fmla="*/ 36 w 361"/>
                <a:gd name="T3" fmla="*/ 153 h 400"/>
                <a:gd name="T4" fmla="*/ 39 w 361"/>
                <a:gd name="T5" fmla="*/ 212 h 400"/>
                <a:gd name="T6" fmla="*/ 37 w 361"/>
                <a:gd name="T7" fmla="*/ 268 h 400"/>
                <a:gd name="T8" fmla="*/ 40 w 361"/>
                <a:gd name="T9" fmla="*/ 329 h 400"/>
                <a:gd name="T10" fmla="*/ 61 w 361"/>
                <a:gd name="T11" fmla="*/ 379 h 400"/>
                <a:gd name="T12" fmla="*/ 105 w 361"/>
                <a:gd name="T13" fmla="*/ 400 h 400"/>
                <a:gd name="T14" fmla="*/ 172 w 361"/>
                <a:gd name="T15" fmla="*/ 377 h 400"/>
                <a:gd name="T16" fmla="*/ 238 w 361"/>
                <a:gd name="T17" fmla="*/ 336 h 400"/>
                <a:gd name="T18" fmla="*/ 281 w 361"/>
                <a:gd name="T19" fmla="*/ 301 h 400"/>
                <a:gd name="T20" fmla="*/ 290 w 361"/>
                <a:gd name="T21" fmla="*/ 291 h 400"/>
                <a:gd name="T22" fmla="*/ 310 w 361"/>
                <a:gd name="T23" fmla="*/ 260 h 400"/>
                <a:gd name="T24" fmla="*/ 336 w 361"/>
                <a:gd name="T25" fmla="*/ 214 h 400"/>
                <a:gd name="T26" fmla="*/ 358 w 361"/>
                <a:gd name="T27" fmla="*/ 173 h 400"/>
                <a:gd name="T28" fmla="*/ 361 w 361"/>
                <a:gd name="T29" fmla="*/ 129 h 400"/>
                <a:gd name="T30" fmla="*/ 343 w 361"/>
                <a:gd name="T31" fmla="*/ 27 h 400"/>
                <a:gd name="T32" fmla="*/ 307 w 361"/>
                <a:gd name="T33" fmla="*/ 4 h 400"/>
                <a:gd name="T34" fmla="*/ 289 w 361"/>
                <a:gd name="T35" fmla="*/ 25 h 400"/>
                <a:gd name="T36" fmla="*/ 277 w 361"/>
                <a:gd name="T37" fmla="*/ 56 h 400"/>
                <a:gd name="T38" fmla="*/ 273 w 361"/>
                <a:gd name="T39" fmla="*/ 79 h 400"/>
                <a:gd name="T40" fmla="*/ 271 w 361"/>
                <a:gd name="T41" fmla="*/ 80 h 400"/>
                <a:gd name="T42" fmla="*/ 261 w 361"/>
                <a:gd name="T43" fmla="*/ 61 h 400"/>
                <a:gd name="T44" fmla="*/ 247 w 361"/>
                <a:gd name="T45" fmla="*/ 34 h 400"/>
                <a:gd name="T46" fmla="*/ 232 w 361"/>
                <a:gd name="T47" fmla="*/ 10 h 400"/>
                <a:gd name="T48" fmla="*/ 222 w 361"/>
                <a:gd name="T49" fmla="*/ 1 h 400"/>
                <a:gd name="T50" fmla="*/ 199 w 361"/>
                <a:gd name="T51" fmla="*/ 1 h 400"/>
                <a:gd name="T52" fmla="*/ 165 w 361"/>
                <a:gd name="T53" fmla="*/ 5 h 400"/>
                <a:gd name="T54" fmla="*/ 124 w 361"/>
                <a:gd name="T55" fmla="*/ 14 h 400"/>
                <a:gd name="T56" fmla="*/ 81 w 361"/>
                <a:gd name="T57" fmla="*/ 24 h 400"/>
                <a:gd name="T58" fmla="*/ 42 w 361"/>
                <a:gd name="T59" fmla="*/ 37 h 400"/>
                <a:gd name="T60" fmla="*/ 13 w 361"/>
                <a:gd name="T61" fmla="*/ 50 h 400"/>
                <a:gd name="T62" fmla="*/ 0 w 361"/>
                <a:gd name="T63" fmla="*/ 64 h 4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1"/>
                <a:gd name="T97" fmla="*/ 0 h 400"/>
                <a:gd name="T98" fmla="*/ 361 w 361"/>
                <a:gd name="T99" fmla="*/ 400 h 4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1" h="400">
                  <a:moveTo>
                    <a:pt x="0" y="70"/>
                  </a:moveTo>
                  <a:lnTo>
                    <a:pt x="14" y="94"/>
                  </a:lnTo>
                  <a:lnTo>
                    <a:pt x="27" y="122"/>
                  </a:lnTo>
                  <a:lnTo>
                    <a:pt x="36" y="153"/>
                  </a:lnTo>
                  <a:lnTo>
                    <a:pt x="40" y="189"/>
                  </a:lnTo>
                  <a:lnTo>
                    <a:pt x="39" y="212"/>
                  </a:lnTo>
                  <a:lnTo>
                    <a:pt x="37" y="240"/>
                  </a:lnTo>
                  <a:lnTo>
                    <a:pt x="37" y="268"/>
                  </a:lnTo>
                  <a:lnTo>
                    <a:pt x="37" y="300"/>
                  </a:lnTo>
                  <a:lnTo>
                    <a:pt x="40" y="329"/>
                  </a:lnTo>
                  <a:lnTo>
                    <a:pt x="48" y="356"/>
                  </a:lnTo>
                  <a:lnTo>
                    <a:pt x="61" y="379"/>
                  </a:lnTo>
                  <a:lnTo>
                    <a:pt x="79" y="395"/>
                  </a:lnTo>
                  <a:lnTo>
                    <a:pt x="105" y="400"/>
                  </a:lnTo>
                  <a:lnTo>
                    <a:pt x="137" y="393"/>
                  </a:lnTo>
                  <a:lnTo>
                    <a:pt x="172" y="377"/>
                  </a:lnTo>
                  <a:lnTo>
                    <a:pt x="206" y="357"/>
                  </a:lnTo>
                  <a:lnTo>
                    <a:pt x="238" y="336"/>
                  </a:lnTo>
                  <a:lnTo>
                    <a:pt x="263" y="316"/>
                  </a:lnTo>
                  <a:lnTo>
                    <a:pt x="281" y="301"/>
                  </a:lnTo>
                  <a:lnTo>
                    <a:pt x="287" y="296"/>
                  </a:lnTo>
                  <a:lnTo>
                    <a:pt x="290" y="291"/>
                  </a:lnTo>
                  <a:lnTo>
                    <a:pt x="299" y="278"/>
                  </a:lnTo>
                  <a:lnTo>
                    <a:pt x="310" y="260"/>
                  </a:lnTo>
                  <a:lnTo>
                    <a:pt x="323" y="237"/>
                  </a:lnTo>
                  <a:lnTo>
                    <a:pt x="336" y="214"/>
                  </a:lnTo>
                  <a:lnTo>
                    <a:pt x="349" y="192"/>
                  </a:lnTo>
                  <a:lnTo>
                    <a:pt x="358" y="173"/>
                  </a:lnTo>
                  <a:lnTo>
                    <a:pt x="361" y="162"/>
                  </a:lnTo>
                  <a:lnTo>
                    <a:pt x="361" y="129"/>
                  </a:lnTo>
                  <a:lnTo>
                    <a:pt x="356" y="77"/>
                  </a:lnTo>
                  <a:lnTo>
                    <a:pt x="343" y="27"/>
                  </a:lnTo>
                  <a:lnTo>
                    <a:pt x="320" y="3"/>
                  </a:lnTo>
                  <a:lnTo>
                    <a:pt x="307" y="4"/>
                  </a:lnTo>
                  <a:lnTo>
                    <a:pt x="296" y="13"/>
                  </a:lnTo>
                  <a:lnTo>
                    <a:pt x="289" y="25"/>
                  </a:lnTo>
                  <a:lnTo>
                    <a:pt x="281" y="40"/>
                  </a:lnTo>
                  <a:lnTo>
                    <a:pt x="277" y="56"/>
                  </a:lnTo>
                  <a:lnTo>
                    <a:pt x="274" y="70"/>
                  </a:lnTo>
                  <a:lnTo>
                    <a:pt x="273" y="79"/>
                  </a:lnTo>
                  <a:lnTo>
                    <a:pt x="273" y="83"/>
                  </a:lnTo>
                  <a:lnTo>
                    <a:pt x="271" y="80"/>
                  </a:lnTo>
                  <a:lnTo>
                    <a:pt x="267" y="73"/>
                  </a:lnTo>
                  <a:lnTo>
                    <a:pt x="261" y="61"/>
                  </a:lnTo>
                  <a:lnTo>
                    <a:pt x="254" y="48"/>
                  </a:lnTo>
                  <a:lnTo>
                    <a:pt x="247" y="34"/>
                  </a:lnTo>
                  <a:lnTo>
                    <a:pt x="240" y="21"/>
                  </a:lnTo>
                  <a:lnTo>
                    <a:pt x="232" y="10"/>
                  </a:lnTo>
                  <a:lnTo>
                    <a:pt x="227" y="3"/>
                  </a:lnTo>
                  <a:lnTo>
                    <a:pt x="222" y="1"/>
                  </a:lnTo>
                  <a:lnTo>
                    <a:pt x="212" y="0"/>
                  </a:lnTo>
                  <a:lnTo>
                    <a:pt x="199" y="1"/>
                  </a:lnTo>
                  <a:lnTo>
                    <a:pt x="183" y="3"/>
                  </a:lnTo>
                  <a:lnTo>
                    <a:pt x="165" y="5"/>
                  </a:lnTo>
                  <a:lnTo>
                    <a:pt x="144" y="10"/>
                  </a:lnTo>
                  <a:lnTo>
                    <a:pt x="124" y="14"/>
                  </a:lnTo>
                  <a:lnTo>
                    <a:pt x="102" y="18"/>
                  </a:lnTo>
                  <a:lnTo>
                    <a:pt x="81" y="24"/>
                  </a:lnTo>
                  <a:lnTo>
                    <a:pt x="61" y="31"/>
                  </a:lnTo>
                  <a:lnTo>
                    <a:pt x="42" y="37"/>
                  </a:lnTo>
                  <a:lnTo>
                    <a:pt x="26" y="44"/>
                  </a:lnTo>
                  <a:lnTo>
                    <a:pt x="13" y="50"/>
                  </a:lnTo>
                  <a:lnTo>
                    <a:pt x="4" y="57"/>
                  </a:lnTo>
                  <a:lnTo>
                    <a:pt x="0" y="64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2CC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 i="1">
                <a:latin typeface="Baskerville Old Face" pitchFamily="18" charset="0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1813" y="1701"/>
              <a:ext cx="987" cy="946"/>
            </a:xfrm>
            <a:custGeom>
              <a:avLst/>
              <a:gdLst>
                <a:gd name="T0" fmla="*/ 144 w 987"/>
                <a:gd name="T1" fmla="*/ 128 h 946"/>
                <a:gd name="T2" fmla="*/ 101 w 987"/>
                <a:gd name="T3" fmla="*/ 182 h 946"/>
                <a:gd name="T4" fmla="*/ 64 w 987"/>
                <a:gd name="T5" fmla="*/ 254 h 946"/>
                <a:gd name="T6" fmla="*/ 39 w 987"/>
                <a:gd name="T7" fmla="*/ 324 h 946"/>
                <a:gd name="T8" fmla="*/ 20 w 987"/>
                <a:gd name="T9" fmla="*/ 475 h 946"/>
                <a:gd name="T10" fmla="*/ 3 w 987"/>
                <a:gd name="T11" fmla="*/ 683 h 946"/>
                <a:gd name="T12" fmla="*/ 1 w 987"/>
                <a:gd name="T13" fmla="*/ 727 h 946"/>
                <a:gd name="T14" fmla="*/ 14 w 987"/>
                <a:gd name="T15" fmla="*/ 771 h 946"/>
                <a:gd name="T16" fmla="*/ 46 w 987"/>
                <a:gd name="T17" fmla="*/ 837 h 946"/>
                <a:gd name="T18" fmla="*/ 107 w 987"/>
                <a:gd name="T19" fmla="*/ 897 h 946"/>
                <a:gd name="T20" fmla="*/ 182 w 987"/>
                <a:gd name="T21" fmla="*/ 929 h 946"/>
                <a:gd name="T22" fmla="*/ 247 w 987"/>
                <a:gd name="T23" fmla="*/ 942 h 946"/>
                <a:gd name="T24" fmla="*/ 305 w 987"/>
                <a:gd name="T25" fmla="*/ 946 h 946"/>
                <a:gd name="T26" fmla="*/ 358 w 987"/>
                <a:gd name="T27" fmla="*/ 943 h 946"/>
                <a:gd name="T28" fmla="*/ 401 w 987"/>
                <a:gd name="T29" fmla="*/ 936 h 946"/>
                <a:gd name="T30" fmla="*/ 437 w 987"/>
                <a:gd name="T31" fmla="*/ 928 h 946"/>
                <a:gd name="T32" fmla="*/ 462 w 987"/>
                <a:gd name="T33" fmla="*/ 919 h 946"/>
                <a:gd name="T34" fmla="*/ 475 w 987"/>
                <a:gd name="T35" fmla="*/ 915 h 946"/>
                <a:gd name="T36" fmla="*/ 481 w 987"/>
                <a:gd name="T37" fmla="*/ 912 h 946"/>
                <a:gd name="T38" fmla="*/ 515 w 987"/>
                <a:gd name="T39" fmla="*/ 900 h 946"/>
                <a:gd name="T40" fmla="*/ 573 w 987"/>
                <a:gd name="T41" fmla="*/ 880 h 946"/>
                <a:gd name="T42" fmla="*/ 648 w 987"/>
                <a:gd name="T43" fmla="*/ 854 h 946"/>
                <a:gd name="T44" fmla="*/ 728 w 987"/>
                <a:gd name="T45" fmla="*/ 826 h 946"/>
                <a:gd name="T46" fmla="*/ 804 w 987"/>
                <a:gd name="T47" fmla="*/ 795 h 946"/>
                <a:gd name="T48" fmla="*/ 868 w 987"/>
                <a:gd name="T49" fmla="*/ 767 h 946"/>
                <a:gd name="T50" fmla="*/ 908 w 987"/>
                <a:gd name="T51" fmla="*/ 744 h 946"/>
                <a:gd name="T52" fmla="*/ 940 w 987"/>
                <a:gd name="T53" fmla="*/ 675 h 946"/>
                <a:gd name="T54" fmla="*/ 974 w 987"/>
                <a:gd name="T55" fmla="*/ 504 h 946"/>
                <a:gd name="T56" fmla="*/ 987 w 987"/>
                <a:gd name="T57" fmla="*/ 307 h 946"/>
                <a:gd name="T58" fmla="*/ 970 w 987"/>
                <a:gd name="T59" fmla="*/ 146 h 946"/>
                <a:gd name="T60" fmla="*/ 918 w 987"/>
                <a:gd name="T61" fmla="*/ 64 h 946"/>
                <a:gd name="T62" fmla="*/ 862 w 987"/>
                <a:gd name="T63" fmla="*/ 23 h 946"/>
                <a:gd name="T64" fmla="*/ 817 w 987"/>
                <a:gd name="T65" fmla="*/ 4 h 946"/>
                <a:gd name="T66" fmla="*/ 791 w 987"/>
                <a:gd name="T67" fmla="*/ 0 h 946"/>
                <a:gd name="T68" fmla="*/ 785 w 987"/>
                <a:gd name="T69" fmla="*/ 0 h 946"/>
                <a:gd name="T70" fmla="*/ 767 w 987"/>
                <a:gd name="T71" fmla="*/ 0 h 946"/>
                <a:gd name="T72" fmla="*/ 730 w 987"/>
                <a:gd name="T73" fmla="*/ 1 h 946"/>
                <a:gd name="T74" fmla="*/ 683 w 987"/>
                <a:gd name="T75" fmla="*/ 3 h 946"/>
                <a:gd name="T76" fmla="*/ 624 w 987"/>
                <a:gd name="T77" fmla="*/ 7 h 946"/>
                <a:gd name="T78" fmla="*/ 559 w 987"/>
                <a:gd name="T79" fmla="*/ 13 h 946"/>
                <a:gd name="T80" fmla="*/ 491 w 987"/>
                <a:gd name="T81" fmla="*/ 21 h 946"/>
                <a:gd name="T82" fmla="*/ 423 w 987"/>
                <a:gd name="T83" fmla="*/ 34 h 946"/>
                <a:gd name="T84" fmla="*/ 348 w 987"/>
                <a:gd name="T85" fmla="*/ 54 h 946"/>
                <a:gd name="T86" fmla="*/ 279 w 987"/>
                <a:gd name="T87" fmla="*/ 74 h 946"/>
                <a:gd name="T88" fmla="*/ 225 w 987"/>
                <a:gd name="T89" fmla="*/ 90 h 946"/>
                <a:gd name="T90" fmla="*/ 185 w 987"/>
                <a:gd name="T91" fmla="*/ 106 h 94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87"/>
                <a:gd name="T139" fmla="*/ 0 h 946"/>
                <a:gd name="T140" fmla="*/ 987 w 987"/>
                <a:gd name="T141" fmla="*/ 946 h 94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87" h="946">
                  <a:moveTo>
                    <a:pt x="166" y="113"/>
                  </a:moveTo>
                  <a:lnTo>
                    <a:pt x="144" y="128"/>
                  </a:lnTo>
                  <a:lnTo>
                    <a:pt x="123" y="151"/>
                  </a:lnTo>
                  <a:lnTo>
                    <a:pt x="101" y="182"/>
                  </a:lnTo>
                  <a:lnTo>
                    <a:pt x="81" y="217"/>
                  </a:lnTo>
                  <a:lnTo>
                    <a:pt x="64" y="254"/>
                  </a:lnTo>
                  <a:lnTo>
                    <a:pt x="49" y="291"/>
                  </a:lnTo>
                  <a:lnTo>
                    <a:pt x="39" y="324"/>
                  </a:lnTo>
                  <a:lnTo>
                    <a:pt x="33" y="352"/>
                  </a:lnTo>
                  <a:lnTo>
                    <a:pt x="20" y="475"/>
                  </a:lnTo>
                  <a:lnTo>
                    <a:pt x="10" y="594"/>
                  </a:lnTo>
                  <a:lnTo>
                    <a:pt x="3" y="683"/>
                  </a:lnTo>
                  <a:lnTo>
                    <a:pt x="0" y="719"/>
                  </a:lnTo>
                  <a:lnTo>
                    <a:pt x="1" y="727"/>
                  </a:lnTo>
                  <a:lnTo>
                    <a:pt x="6" y="744"/>
                  </a:lnTo>
                  <a:lnTo>
                    <a:pt x="14" y="771"/>
                  </a:lnTo>
                  <a:lnTo>
                    <a:pt x="27" y="803"/>
                  </a:lnTo>
                  <a:lnTo>
                    <a:pt x="46" y="837"/>
                  </a:lnTo>
                  <a:lnTo>
                    <a:pt x="72" y="870"/>
                  </a:lnTo>
                  <a:lnTo>
                    <a:pt x="107" y="897"/>
                  </a:lnTo>
                  <a:lnTo>
                    <a:pt x="149" y="919"/>
                  </a:lnTo>
                  <a:lnTo>
                    <a:pt x="182" y="929"/>
                  </a:lnTo>
                  <a:lnTo>
                    <a:pt x="215" y="938"/>
                  </a:lnTo>
                  <a:lnTo>
                    <a:pt x="247" y="942"/>
                  </a:lnTo>
                  <a:lnTo>
                    <a:pt x="277" y="945"/>
                  </a:lnTo>
                  <a:lnTo>
                    <a:pt x="305" y="946"/>
                  </a:lnTo>
                  <a:lnTo>
                    <a:pt x="332" y="946"/>
                  </a:lnTo>
                  <a:lnTo>
                    <a:pt x="358" y="943"/>
                  </a:lnTo>
                  <a:lnTo>
                    <a:pt x="381" y="941"/>
                  </a:lnTo>
                  <a:lnTo>
                    <a:pt x="401" y="936"/>
                  </a:lnTo>
                  <a:lnTo>
                    <a:pt x="420" y="932"/>
                  </a:lnTo>
                  <a:lnTo>
                    <a:pt x="437" y="928"/>
                  </a:lnTo>
                  <a:lnTo>
                    <a:pt x="450" y="923"/>
                  </a:lnTo>
                  <a:lnTo>
                    <a:pt x="462" y="919"/>
                  </a:lnTo>
                  <a:lnTo>
                    <a:pt x="469" y="916"/>
                  </a:lnTo>
                  <a:lnTo>
                    <a:pt x="475" y="915"/>
                  </a:lnTo>
                  <a:lnTo>
                    <a:pt x="476" y="913"/>
                  </a:lnTo>
                  <a:lnTo>
                    <a:pt x="481" y="912"/>
                  </a:lnTo>
                  <a:lnTo>
                    <a:pt x="494" y="908"/>
                  </a:lnTo>
                  <a:lnTo>
                    <a:pt x="515" y="900"/>
                  </a:lnTo>
                  <a:lnTo>
                    <a:pt x="541" y="892"/>
                  </a:lnTo>
                  <a:lnTo>
                    <a:pt x="573" y="880"/>
                  </a:lnTo>
                  <a:lnTo>
                    <a:pt x="609" y="869"/>
                  </a:lnTo>
                  <a:lnTo>
                    <a:pt x="648" y="854"/>
                  </a:lnTo>
                  <a:lnTo>
                    <a:pt x="687" y="840"/>
                  </a:lnTo>
                  <a:lnTo>
                    <a:pt x="728" y="826"/>
                  </a:lnTo>
                  <a:lnTo>
                    <a:pt x="767" y="810"/>
                  </a:lnTo>
                  <a:lnTo>
                    <a:pt x="804" y="795"/>
                  </a:lnTo>
                  <a:lnTo>
                    <a:pt x="837" y="781"/>
                  </a:lnTo>
                  <a:lnTo>
                    <a:pt x="868" y="767"/>
                  </a:lnTo>
                  <a:lnTo>
                    <a:pt x="891" y="754"/>
                  </a:lnTo>
                  <a:lnTo>
                    <a:pt x="908" y="744"/>
                  </a:lnTo>
                  <a:lnTo>
                    <a:pt x="917" y="734"/>
                  </a:lnTo>
                  <a:lnTo>
                    <a:pt x="940" y="675"/>
                  </a:lnTo>
                  <a:lnTo>
                    <a:pt x="958" y="596"/>
                  </a:lnTo>
                  <a:lnTo>
                    <a:pt x="974" y="504"/>
                  </a:lnTo>
                  <a:lnTo>
                    <a:pt x="984" y="405"/>
                  </a:lnTo>
                  <a:lnTo>
                    <a:pt x="987" y="307"/>
                  </a:lnTo>
                  <a:lnTo>
                    <a:pt x="983" y="218"/>
                  </a:lnTo>
                  <a:lnTo>
                    <a:pt x="970" y="146"/>
                  </a:lnTo>
                  <a:lnTo>
                    <a:pt x="948" y="97"/>
                  </a:lnTo>
                  <a:lnTo>
                    <a:pt x="918" y="64"/>
                  </a:lnTo>
                  <a:lnTo>
                    <a:pt x="889" y="40"/>
                  </a:lnTo>
                  <a:lnTo>
                    <a:pt x="862" y="23"/>
                  </a:lnTo>
                  <a:lnTo>
                    <a:pt x="839" y="11"/>
                  </a:lnTo>
                  <a:lnTo>
                    <a:pt x="817" y="4"/>
                  </a:lnTo>
                  <a:lnTo>
                    <a:pt x="801" y="1"/>
                  </a:lnTo>
                  <a:lnTo>
                    <a:pt x="791" y="0"/>
                  </a:lnTo>
                  <a:lnTo>
                    <a:pt x="788" y="0"/>
                  </a:lnTo>
                  <a:lnTo>
                    <a:pt x="785" y="0"/>
                  </a:lnTo>
                  <a:lnTo>
                    <a:pt x="778" y="0"/>
                  </a:lnTo>
                  <a:lnTo>
                    <a:pt x="767" y="0"/>
                  </a:lnTo>
                  <a:lnTo>
                    <a:pt x="751" y="0"/>
                  </a:lnTo>
                  <a:lnTo>
                    <a:pt x="730" y="1"/>
                  </a:lnTo>
                  <a:lnTo>
                    <a:pt x="707" y="1"/>
                  </a:lnTo>
                  <a:lnTo>
                    <a:pt x="683" y="3"/>
                  </a:lnTo>
                  <a:lnTo>
                    <a:pt x="654" y="4"/>
                  </a:lnTo>
                  <a:lnTo>
                    <a:pt x="624" y="7"/>
                  </a:lnTo>
                  <a:lnTo>
                    <a:pt x="592" y="8"/>
                  </a:lnTo>
                  <a:lnTo>
                    <a:pt x="559" y="13"/>
                  </a:lnTo>
                  <a:lnTo>
                    <a:pt x="525" y="17"/>
                  </a:lnTo>
                  <a:lnTo>
                    <a:pt x="491" y="21"/>
                  </a:lnTo>
                  <a:lnTo>
                    <a:pt x="456" y="28"/>
                  </a:lnTo>
                  <a:lnTo>
                    <a:pt x="423" y="34"/>
                  </a:lnTo>
                  <a:lnTo>
                    <a:pt x="390" y="43"/>
                  </a:lnTo>
                  <a:lnTo>
                    <a:pt x="348" y="54"/>
                  </a:lnTo>
                  <a:lnTo>
                    <a:pt x="310" y="64"/>
                  </a:lnTo>
                  <a:lnTo>
                    <a:pt x="279" y="74"/>
                  </a:lnTo>
                  <a:lnTo>
                    <a:pt x="250" y="83"/>
                  </a:lnTo>
                  <a:lnTo>
                    <a:pt x="225" y="90"/>
                  </a:lnTo>
                  <a:lnTo>
                    <a:pt x="204" y="99"/>
                  </a:lnTo>
                  <a:lnTo>
                    <a:pt x="185" y="106"/>
                  </a:lnTo>
                  <a:lnTo>
                    <a:pt x="166" y="113"/>
                  </a:lnTo>
                  <a:close/>
                </a:path>
              </a:pathLst>
            </a:custGeom>
            <a:solidFill>
              <a:srgbClr val="59A3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 i="1">
                <a:latin typeface="Baskerville Old Face" pitchFamily="18" charset="0"/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2227" y="1939"/>
              <a:ext cx="422" cy="914"/>
            </a:xfrm>
            <a:custGeom>
              <a:avLst/>
              <a:gdLst>
                <a:gd name="T0" fmla="*/ 124 w 422"/>
                <a:gd name="T1" fmla="*/ 60 h 914"/>
                <a:gd name="T2" fmla="*/ 0 w 422"/>
                <a:gd name="T3" fmla="*/ 914 h 914"/>
                <a:gd name="T4" fmla="*/ 288 w 422"/>
                <a:gd name="T5" fmla="*/ 914 h 914"/>
                <a:gd name="T6" fmla="*/ 422 w 422"/>
                <a:gd name="T7" fmla="*/ 37 h 914"/>
                <a:gd name="T8" fmla="*/ 422 w 422"/>
                <a:gd name="T9" fmla="*/ 36 h 914"/>
                <a:gd name="T10" fmla="*/ 422 w 422"/>
                <a:gd name="T11" fmla="*/ 32 h 914"/>
                <a:gd name="T12" fmla="*/ 420 w 422"/>
                <a:gd name="T13" fmla="*/ 27 h 914"/>
                <a:gd name="T14" fmla="*/ 415 w 422"/>
                <a:gd name="T15" fmla="*/ 20 h 914"/>
                <a:gd name="T16" fmla="*/ 403 w 422"/>
                <a:gd name="T17" fmla="*/ 15 h 914"/>
                <a:gd name="T18" fmla="*/ 387 w 422"/>
                <a:gd name="T19" fmla="*/ 7 h 914"/>
                <a:gd name="T20" fmla="*/ 361 w 422"/>
                <a:gd name="T21" fmla="*/ 3 h 914"/>
                <a:gd name="T22" fmla="*/ 327 w 422"/>
                <a:gd name="T23" fmla="*/ 0 h 914"/>
                <a:gd name="T24" fmla="*/ 286 w 422"/>
                <a:gd name="T25" fmla="*/ 2 h 914"/>
                <a:gd name="T26" fmla="*/ 249 w 422"/>
                <a:gd name="T27" fmla="*/ 7 h 914"/>
                <a:gd name="T28" fmla="*/ 215 w 422"/>
                <a:gd name="T29" fmla="*/ 17 h 914"/>
                <a:gd name="T30" fmla="*/ 185 w 422"/>
                <a:gd name="T31" fmla="*/ 27 h 914"/>
                <a:gd name="T32" fmla="*/ 161 w 422"/>
                <a:gd name="T33" fmla="*/ 40 h 914"/>
                <a:gd name="T34" fmla="*/ 140 w 422"/>
                <a:gd name="T35" fmla="*/ 50 h 914"/>
                <a:gd name="T36" fmla="*/ 129 w 422"/>
                <a:gd name="T37" fmla="*/ 58 h 914"/>
                <a:gd name="T38" fmla="*/ 124 w 422"/>
                <a:gd name="T39" fmla="*/ 60 h 9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22"/>
                <a:gd name="T61" fmla="*/ 0 h 914"/>
                <a:gd name="T62" fmla="*/ 422 w 422"/>
                <a:gd name="T63" fmla="*/ 914 h 9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22" h="914">
                  <a:moveTo>
                    <a:pt x="124" y="60"/>
                  </a:moveTo>
                  <a:lnTo>
                    <a:pt x="0" y="914"/>
                  </a:lnTo>
                  <a:lnTo>
                    <a:pt x="288" y="914"/>
                  </a:lnTo>
                  <a:lnTo>
                    <a:pt x="422" y="37"/>
                  </a:lnTo>
                  <a:lnTo>
                    <a:pt x="422" y="36"/>
                  </a:lnTo>
                  <a:lnTo>
                    <a:pt x="422" y="32"/>
                  </a:lnTo>
                  <a:lnTo>
                    <a:pt x="420" y="27"/>
                  </a:lnTo>
                  <a:lnTo>
                    <a:pt x="415" y="20"/>
                  </a:lnTo>
                  <a:lnTo>
                    <a:pt x="403" y="15"/>
                  </a:lnTo>
                  <a:lnTo>
                    <a:pt x="387" y="7"/>
                  </a:lnTo>
                  <a:lnTo>
                    <a:pt x="361" y="3"/>
                  </a:lnTo>
                  <a:lnTo>
                    <a:pt x="327" y="0"/>
                  </a:lnTo>
                  <a:lnTo>
                    <a:pt x="286" y="2"/>
                  </a:lnTo>
                  <a:lnTo>
                    <a:pt x="249" y="7"/>
                  </a:lnTo>
                  <a:lnTo>
                    <a:pt x="215" y="17"/>
                  </a:lnTo>
                  <a:lnTo>
                    <a:pt x="185" y="27"/>
                  </a:lnTo>
                  <a:lnTo>
                    <a:pt x="161" y="40"/>
                  </a:lnTo>
                  <a:lnTo>
                    <a:pt x="140" y="50"/>
                  </a:lnTo>
                  <a:lnTo>
                    <a:pt x="129" y="58"/>
                  </a:lnTo>
                  <a:lnTo>
                    <a:pt x="124" y="60"/>
                  </a:lnTo>
                  <a:close/>
                </a:path>
              </a:pathLst>
            </a:custGeom>
            <a:solidFill>
              <a:srgbClr val="A5A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 i="1">
                <a:latin typeface="Baskerville Old Face" pitchFamily="18" charset="0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178" y="977"/>
              <a:ext cx="2478" cy="1245"/>
            </a:xfrm>
            <a:custGeom>
              <a:avLst/>
              <a:gdLst>
                <a:gd name="T0" fmla="*/ 1254 w 2478"/>
                <a:gd name="T1" fmla="*/ 1155 h 1245"/>
                <a:gd name="T2" fmla="*/ 1112 w 2478"/>
                <a:gd name="T3" fmla="*/ 1137 h 1245"/>
                <a:gd name="T4" fmla="*/ 1049 w 2478"/>
                <a:gd name="T5" fmla="*/ 1025 h 1245"/>
                <a:gd name="T6" fmla="*/ 1172 w 2478"/>
                <a:gd name="T7" fmla="*/ 965 h 1245"/>
                <a:gd name="T8" fmla="*/ 993 w 2478"/>
                <a:gd name="T9" fmla="*/ 943 h 1245"/>
                <a:gd name="T10" fmla="*/ 1061 w 2478"/>
                <a:gd name="T11" fmla="*/ 1145 h 1245"/>
                <a:gd name="T12" fmla="*/ 1240 w 2478"/>
                <a:gd name="T13" fmla="*/ 1242 h 1245"/>
                <a:gd name="T14" fmla="*/ 1333 w 2478"/>
                <a:gd name="T15" fmla="*/ 1132 h 1245"/>
                <a:gd name="T16" fmla="*/ 1414 w 2478"/>
                <a:gd name="T17" fmla="*/ 604 h 1245"/>
                <a:gd name="T18" fmla="*/ 1537 w 2478"/>
                <a:gd name="T19" fmla="*/ 393 h 1245"/>
                <a:gd name="T20" fmla="*/ 1752 w 2478"/>
                <a:gd name="T21" fmla="*/ 267 h 1245"/>
                <a:gd name="T22" fmla="*/ 1922 w 2478"/>
                <a:gd name="T23" fmla="*/ 366 h 1245"/>
                <a:gd name="T24" fmla="*/ 2090 w 2478"/>
                <a:gd name="T25" fmla="*/ 373 h 1245"/>
                <a:gd name="T26" fmla="*/ 2218 w 2478"/>
                <a:gd name="T27" fmla="*/ 297 h 1245"/>
                <a:gd name="T28" fmla="*/ 2436 w 2478"/>
                <a:gd name="T29" fmla="*/ 569 h 1245"/>
                <a:gd name="T30" fmla="*/ 2477 w 2478"/>
                <a:gd name="T31" fmla="*/ 536 h 1245"/>
                <a:gd name="T32" fmla="*/ 2393 w 2478"/>
                <a:gd name="T33" fmla="*/ 330 h 1245"/>
                <a:gd name="T34" fmla="*/ 2250 w 2478"/>
                <a:gd name="T35" fmla="*/ 212 h 1245"/>
                <a:gd name="T36" fmla="*/ 2197 w 2478"/>
                <a:gd name="T37" fmla="*/ 230 h 1245"/>
                <a:gd name="T38" fmla="*/ 2085 w 2478"/>
                <a:gd name="T39" fmla="*/ 311 h 1245"/>
                <a:gd name="T40" fmla="*/ 1967 w 2478"/>
                <a:gd name="T41" fmla="*/ 317 h 1245"/>
                <a:gd name="T42" fmla="*/ 1856 w 2478"/>
                <a:gd name="T43" fmla="*/ 270 h 1245"/>
                <a:gd name="T44" fmla="*/ 1876 w 2478"/>
                <a:gd name="T45" fmla="*/ 143 h 1245"/>
                <a:gd name="T46" fmla="*/ 1826 w 2478"/>
                <a:gd name="T47" fmla="*/ 62 h 1245"/>
                <a:gd name="T48" fmla="*/ 1690 w 2478"/>
                <a:gd name="T49" fmla="*/ 230 h 1245"/>
                <a:gd name="T50" fmla="*/ 1495 w 2478"/>
                <a:gd name="T51" fmla="*/ 334 h 1245"/>
                <a:gd name="T52" fmla="*/ 1378 w 2478"/>
                <a:gd name="T53" fmla="*/ 511 h 1245"/>
                <a:gd name="T54" fmla="*/ 1302 w 2478"/>
                <a:gd name="T55" fmla="*/ 610 h 1245"/>
                <a:gd name="T56" fmla="*/ 1105 w 2478"/>
                <a:gd name="T57" fmla="*/ 586 h 1245"/>
                <a:gd name="T58" fmla="*/ 521 w 2478"/>
                <a:gd name="T59" fmla="*/ 683 h 1245"/>
                <a:gd name="T60" fmla="*/ 274 w 2478"/>
                <a:gd name="T61" fmla="*/ 695 h 1245"/>
                <a:gd name="T62" fmla="*/ 115 w 2478"/>
                <a:gd name="T63" fmla="*/ 640 h 1245"/>
                <a:gd name="T64" fmla="*/ 13 w 2478"/>
                <a:gd name="T65" fmla="*/ 633 h 1245"/>
                <a:gd name="T66" fmla="*/ 187 w 2478"/>
                <a:gd name="T67" fmla="*/ 699 h 1245"/>
                <a:gd name="T68" fmla="*/ 267 w 2478"/>
                <a:gd name="T69" fmla="*/ 732 h 1245"/>
                <a:gd name="T70" fmla="*/ 623 w 2478"/>
                <a:gd name="T71" fmla="*/ 926 h 1245"/>
                <a:gd name="T72" fmla="*/ 483 w 2478"/>
                <a:gd name="T73" fmla="*/ 727 h 1245"/>
                <a:gd name="T74" fmla="*/ 1085 w 2478"/>
                <a:gd name="T75" fmla="*/ 615 h 1245"/>
                <a:gd name="T76" fmla="*/ 1283 w 2478"/>
                <a:gd name="T77" fmla="*/ 627 h 1245"/>
                <a:gd name="T78" fmla="*/ 1322 w 2478"/>
                <a:gd name="T79" fmla="*/ 810 h 1245"/>
                <a:gd name="T80" fmla="*/ 1237 w 2478"/>
                <a:gd name="T81" fmla="*/ 727 h 1245"/>
                <a:gd name="T82" fmla="*/ 1317 w 2478"/>
                <a:gd name="T83" fmla="*/ 748 h 1245"/>
                <a:gd name="T84" fmla="*/ 1198 w 2478"/>
                <a:gd name="T85" fmla="*/ 643 h 1245"/>
                <a:gd name="T86" fmla="*/ 1287 w 2478"/>
                <a:gd name="T87" fmla="*/ 669 h 1245"/>
                <a:gd name="T88" fmla="*/ 1333 w 2478"/>
                <a:gd name="T89" fmla="*/ 685 h 1245"/>
                <a:gd name="T90" fmla="*/ 1227 w 2478"/>
                <a:gd name="T91" fmla="*/ 626 h 1245"/>
                <a:gd name="T92" fmla="*/ 1198 w 2478"/>
                <a:gd name="T93" fmla="*/ 642 h 1245"/>
                <a:gd name="T94" fmla="*/ 1214 w 2478"/>
                <a:gd name="T95" fmla="*/ 676 h 1245"/>
                <a:gd name="T96" fmla="*/ 1218 w 2478"/>
                <a:gd name="T97" fmla="*/ 698 h 1245"/>
                <a:gd name="T98" fmla="*/ 1215 w 2478"/>
                <a:gd name="T99" fmla="*/ 750 h 1245"/>
                <a:gd name="T100" fmla="*/ 1164 w 2478"/>
                <a:gd name="T101" fmla="*/ 826 h 1245"/>
                <a:gd name="T102" fmla="*/ 1071 w 2478"/>
                <a:gd name="T103" fmla="*/ 714 h 1245"/>
                <a:gd name="T104" fmla="*/ 1000 w 2478"/>
                <a:gd name="T105" fmla="*/ 762 h 1245"/>
                <a:gd name="T106" fmla="*/ 975 w 2478"/>
                <a:gd name="T107" fmla="*/ 773 h 1245"/>
                <a:gd name="T108" fmla="*/ 1032 w 2478"/>
                <a:gd name="T109" fmla="*/ 790 h 1245"/>
                <a:gd name="T110" fmla="*/ 1027 w 2478"/>
                <a:gd name="T111" fmla="*/ 859 h 1245"/>
                <a:gd name="T112" fmla="*/ 1059 w 2478"/>
                <a:gd name="T113" fmla="*/ 899 h 1245"/>
                <a:gd name="T114" fmla="*/ 1254 w 2478"/>
                <a:gd name="T115" fmla="*/ 839 h 1245"/>
                <a:gd name="T116" fmla="*/ 1192 w 2478"/>
                <a:gd name="T117" fmla="*/ 958 h 1245"/>
                <a:gd name="T118" fmla="*/ 1297 w 2478"/>
                <a:gd name="T119" fmla="*/ 985 h 12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78"/>
                <a:gd name="T181" fmla="*/ 0 h 1245"/>
                <a:gd name="T182" fmla="*/ 2478 w 2478"/>
                <a:gd name="T183" fmla="*/ 1245 h 124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78" h="1245">
                  <a:moveTo>
                    <a:pt x="1189" y="1063"/>
                  </a:moveTo>
                  <a:lnTo>
                    <a:pt x="1287" y="1030"/>
                  </a:lnTo>
                  <a:lnTo>
                    <a:pt x="1286" y="1050"/>
                  </a:lnTo>
                  <a:lnTo>
                    <a:pt x="1283" y="1071"/>
                  </a:lnTo>
                  <a:lnTo>
                    <a:pt x="1280" y="1093"/>
                  </a:lnTo>
                  <a:lnTo>
                    <a:pt x="1274" y="1114"/>
                  </a:lnTo>
                  <a:lnTo>
                    <a:pt x="1265" y="1136"/>
                  </a:lnTo>
                  <a:lnTo>
                    <a:pt x="1254" y="1155"/>
                  </a:lnTo>
                  <a:lnTo>
                    <a:pt x="1240" y="1172"/>
                  </a:lnTo>
                  <a:lnTo>
                    <a:pt x="1221" y="1186"/>
                  </a:lnTo>
                  <a:lnTo>
                    <a:pt x="1202" y="1189"/>
                  </a:lnTo>
                  <a:lnTo>
                    <a:pt x="1183" y="1186"/>
                  </a:lnTo>
                  <a:lnTo>
                    <a:pt x="1164" y="1179"/>
                  </a:lnTo>
                  <a:lnTo>
                    <a:pt x="1146" y="1168"/>
                  </a:lnTo>
                  <a:lnTo>
                    <a:pt x="1128" y="1153"/>
                  </a:lnTo>
                  <a:lnTo>
                    <a:pt x="1112" y="1137"/>
                  </a:lnTo>
                  <a:lnTo>
                    <a:pt x="1098" y="1117"/>
                  </a:lnTo>
                  <a:lnTo>
                    <a:pt x="1086" y="1097"/>
                  </a:lnTo>
                  <a:lnTo>
                    <a:pt x="1189" y="1063"/>
                  </a:lnTo>
                  <a:lnTo>
                    <a:pt x="1180" y="1024"/>
                  </a:lnTo>
                  <a:lnTo>
                    <a:pt x="1073" y="1061"/>
                  </a:lnTo>
                  <a:lnTo>
                    <a:pt x="1063" y="1053"/>
                  </a:lnTo>
                  <a:lnTo>
                    <a:pt x="1055" y="1040"/>
                  </a:lnTo>
                  <a:lnTo>
                    <a:pt x="1049" y="1025"/>
                  </a:lnTo>
                  <a:lnTo>
                    <a:pt x="1040" y="1011"/>
                  </a:lnTo>
                  <a:lnTo>
                    <a:pt x="1056" y="1004"/>
                  </a:lnTo>
                  <a:lnTo>
                    <a:pt x="1075" y="998"/>
                  </a:lnTo>
                  <a:lnTo>
                    <a:pt x="1094" y="991"/>
                  </a:lnTo>
                  <a:lnTo>
                    <a:pt x="1114" y="984"/>
                  </a:lnTo>
                  <a:lnTo>
                    <a:pt x="1134" y="977"/>
                  </a:lnTo>
                  <a:lnTo>
                    <a:pt x="1154" y="971"/>
                  </a:lnTo>
                  <a:lnTo>
                    <a:pt x="1172" y="965"/>
                  </a:lnTo>
                  <a:lnTo>
                    <a:pt x="1189" y="959"/>
                  </a:lnTo>
                  <a:lnTo>
                    <a:pt x="1179" y="922"/>
                  </a:lnTo>
                  <a:lnTo>
                    <a:pt x="1048" y="965"/>
                  </a:lnTo>
                  <a:lnTo>
                    <a:pt x="1046" y="962"/>
                  </a:lnTo>
                  <a:lnTo>
                    <a:pt x="1046" y="958"/>
                  </a:lnTo>
                  <a:lnTo>
                    <a:pt x="1046" y="954"/>
                  </a:lnTo>
                  <a:lnTo>
                    <a:pt x="1046" y="948"/>
                  </a:lnTo>
                  <a:lnTo>
                    <a:pt x="993" y="943"/>
                  </a:lnTo>
                  <a:lnTo>
                    <a:pt x="993" y="971"/>
                  </a:lnTo>
                  <a:lnTo>
                    <a:pt x="996" y="997"/>
                  </a:lnTo>
                  <a:lnTo>
                    <a:pt x="1001" y="1024"/>
                  </a:lnTo>
                  <a:lnTo>
                    <a:pt x="1010" y="1048"/>
                  </a:lnTo>
                  <a:lnTo>
                    <a:pt x="1020" y="1074"/>
                  </a:lnTo>
                  <a:lnTo>
                    <a:pt x="1032" y="1099"/>
                  </a:lnTo>
                  <a:lnTo>
                    <a:pt x="1046" y="1122"/>
                  </a:lnTo>
                  <a:lnTo>
                    <a:pt x="1061" y="1145"/>
                  </a:lnTo>
                  <a:lnTo>
                    <a:pt x="1078" y="1166"/>
                  </a:lnTo>
                  <a:lnTo>
                    <a:pt x="1097" y="1188"/>
                  </a:lnTo>
                  <a:lnTo>
                    <a:pt x="1117" y="1206"/>
                  </a:lnTo>
                  <a:lnTo>
                    <a:pt x="1138" y="1221"/>
                  </a:lnTo>
                  <a:lnTo>
                    <a:pt x="1162" y="1234"/>
                  </a:lnTo>
                  <a:lnTo>
                    <a:pt x="1186" y="1241"/>
                  </a:lnTo>
                  <a:lnTo>
                    <a:pt x="1212" y="1245"/>
                  </a:lnTo>
                  <a:lnTo>
                    <a:pt x="1240" y="1242"/>
                  </a:lnTo>
                  <a:lnTo>
                    <a:pt x="1260" y="1237"/>
                  </a:lnTo>
                  <a:lnTo>
                    <a:pt x="1277" y="1228"/>
                  </a:lnTo>
                  <a:lnTo>
                    <a:pt x="1291" y="1216"/>
                  </a:lnTo>
                  <a:lnTo>
                    <a:pt x="1304" y="1202"/>
                  </a:lnTo>
                  <a:lnTo>
                    <a:pt x="1313" y="1186"/>
                  </a:lnTo>
                  <a:lnTo>
                    <a:pt x="1322" y="1169"/>
                  </a:lnTo>
                  <a:lnTo>
                    <a:pt x="1329" y="1150"/>
                  </a:lnTo>
                  <a:lnTo>
                    <a:pt x="1333" y="1132"/>
                  </a:lnTo>
                  <a:lnTo>
                    <a:pt x="1377" y="784"/>
                  </a:lnTo>
                  <a:lnTo>
                    <a:pt x="1380" y="758"/>
                  </a:lnTo>
                  <a:lnTo>
                    <a:pt x="1384" y="731"/>
                  </a:lnTo>
                  <a:lnTo>
                    <a:pt x="1388" y="705"/>
                  </a:lnTo>
                  <a:lnTo>
                    <a:pt x="1394" y="679"/>
                  </a:lnTo>
                  <a:lnTo>
                    <a:pt x="1400" y="653"/>
                  </a:lnTo>
                  <a:lnTo>
                    <a:pt x="1406" y="629"/>
                  </a:lnTo>
                  <a:lnTo>
                    <a:pt x="1414" y="604"/>
                  </a:lnTo>
                  <a:lnTo>
                    <a:pt x="1423" y="580"/>
                  </a:lnTo>
                  <a:lnTo>
                    <a:pt x="1433" y="551"/>
                  </a:lnTo>
                  <a:lnTo>
                    <a:pt x="1446" y="523"/>
                  </a:lnTo>
                  <a:lnTo>
                    <a:pt x="1460" y="495"/>
                  </a:lnTo>
                  <a:lnTo>
                    <a:pt x="1478" y="468"/>
                  </a:lnTo>
                  <a:lnTo>
                    <a:pt x="1496" y="442"/>
                  </a:lnTo>
                  <a:lnTo>
                    <a:pt x="1515" y="416"/>
                  </a:lnTo>
                  <a:lnTo>
                    <a:pt x="1537" y="393"/>
                  </a:lnTo>
                  <a:lnTo>
                    <a:pt x="1560" y="370"/>
                  </a:lnTo>
                  <a:lnTo>
                    <a:pt x="1584" y="350"/>
                  </a:lnTo>
                  <a:lnTo>
                    <a:pt x="1609" y="330"/>
                  </a:lnTo>
                  <a:lnTo>
                    <a:pt x="1636" y="313"/>
                  </a:lnTo>
                  <a:lnTo>
                    <a:pt x="1664" y="299"/>
                  </a:lnTo>
                  <a:lnTo>
                    <a:pt x="1693" y="286"/>
                  </a:lnTo>
                  <a:lnTo>
                    <a:pt x="1722" y="274"/>
                  </a:lnTo>
                  <a:lnTo>
                    <a:pt x="1752" y="267"/>
                  </a:lnTo>
                  <a:lnTo>
                    <a:pt x="1784" y="261"/>
                  </a:lnTo>
                  <a:lnTo>
                    <a:pt x="1801" y="281"/>
                  </a:lnTo>
                  <a:lnTo>
                    <a:pt x="1817" y="299"/>
                  </a:lnTo>
                  <a:lnTo>
                    <a:pt x="1833" y="316"/>
                  </a:lnTo>
                  <a:lnTo>
                    <a:pt x="1850" y="330"/>
                  </a:lnTo>
                  <a:lnTo>
                    <a:pt x="1870" y="343"/>
                  </a:lnTo>
                  <a:lnTo>
                    <a:pt x="1893" y="355"/>
                  </a:lnTo>
                  <a:lnTo>
                    <a:pt x="1922" y="366"/>
                  </a:lnTo>
                  <a:lnTo>
                    <a:pt x="1957" y="376"/>
                  </a:lnTo>
                  <a:lnTo>
                    <a:pt x="1977" y="380"/>
                  </a:lnTo>
                  <a:lnTo>
                    <a:pt x="1996" y="382"/>
                  </a:lnTo>
                  <a:lnTo>
                    <a:pt x="2016" y="383"/>
                  </a:lnTo>
                  <a:lnTo>
                    <a:pt x="2035" y="383"/>
                  </a:lnTo>
                  <a:lnTo>
                    <a:pt x="2054" y="380"/>
                  </a:lnTo>
                  <a:lnTo>
                    <a:pt x="2071" y="378"/>
                  </a:lnTo>
                  <a:lnTo>
                    <a:pt x="2090" y="373"/>
                  </a:lnTo>
                  <a:lnTo>
                    <a:pt x="2107" y="366"/>
                  </a:lnTo>
                  <a:lnTo>
                    <a:pt x="2124" y="360"/>
                  </a:lnTo>
                  <a:lnTo>
                    <a:pt x="2140" y="352"/>
                  </a:lnTo>
                  <a:lnTo>
                    <a:pt x="2158" y="343"/>
                  </a:lnTo>
                  <a:lnTo>
                    <a:pt x="2173" y="333"/>
                  </a:lnTo>
                  <a:lnTo>
                    <a:pt x="2188" y="322"/>
                  </a:lnTo>
                  <a:lnTo>
                    <a:pt x="2204" y="310"/>
                  </a:lnTo>
                  <a:lnTo>
                    <a:pt x="2218" y="297"/>
                  </a:lnTo>
                  <a:lnTo>
                    <a:pt x="2233" y="284"/>
                  </a:lnTo>
                  <a:lnTo>
                    <a:pt x="2279" y="310"/>
                  </a:lnTo>
                  <a:lnTo>
                    <a:pt x="2319" y="342"/>
                  </a:lnTo>
                  <a:lnTo>
                    <a:pt x="2354" y="379"/>
                  </a:lnTo>
                  <a:lnTo>
                    <a:pt x="2384" y="422"/>
                  </a:lnTo>
                  <a:lnTo>
                    <a:pt x="2407" y="468"/>
                  </a:lnTo>
                  <a:lnTo>
                    <a:pt x="2426" y="518"/>
                  </a:lnTo>
                  <a:lnTo>
                    <a:pt x="2436" y="569"/>
                  </a:lnTo>
                  <a:lnTo>
                    <a:pt x="2440" y="622"/>
                  </a:lnTo>
                  <a:lnTo>
                    <a:pt x="2443" y="658"/>
                  </a:lnTo>
                  <a:lnTo>
                    <a:pt x="2448" y="698"/>
                  </a:lnTo>
                  <a:lnTo>
                    <a:pt x="2452" y="728"/>
                  </a:lnTo>
                  <a:lnTo>
                    <a:pt x="2456" y="737"/>
                  </a:lnTo>
                  <a:lnTo>
                    <a:pt x="2472" y="672"/>
                  </a:lnTo>
                  <a:lnTo>
                    <a:pt x="2478" y="604"/>
                  </a:lnTo>
                  <a:lnTo>
                    <a:pt x="2477" y="536"/>
                  </a:lnTo>
                  <a:lnTo>
                    <a:pt x="2465" y="471"/>
                  </a:lnTo>
                  <a:lnTo>
                    <a:pt x="2459" y="449"/>
                  </a:lnTo>
                  <a:lnTo>
                    <a:pt x="2452" y="428"/>
                  </a:lnTo>
                  <a:lnTo>
                    <a:pt x="2443" y="406"/>
                  </a:lnTo>
                  <a:lnTo>
                    <a:pt x="2432" y="386"/>
                  </a:lnTo>
                  <a:lnTo>
                    <a:pt x="2420" y="367"/>
                  </a:lnTo>
                  <a:lnTo>
                    <a:pt x="2407" y="349"/>
                  </a:lnTo>
                  <a:lnTo>
                    <a:pt x="2393" y="330"/>
                  </a:lnTo>
                  <a:lnTo>
                    <a:pt x="2377" y="313"/>
                  </a:lnTo>
                  <a:lnTo>
                    <a:pt x="2361" y="297"/>
                  </a:lnTo>
                  <a:lnTo>
                    <a:pt x="2344" y="281"/>
                  </a:lnTo>
                  <a:lnTo>
                    <a:pt x="2326" y="265"/>
                  </a:lnTo>
                  <a:lnTo>
                    <a:pt x="2308" y="251"/>
                  </a:lnTo>
                  <a:lnTo>
                    <a:pt x="2289" y="237"/>
                  </a:lnTo>
                  <a:lnTo>
                    <a:pt x="2269" y="224"/>
                  </a:lnTo>
                  <a:lnTo>
                    <a:pt x="2250" y="212"/>
                  </a:lnTo>
                  <a:lnTo>
                    <a:pt x="2230" y="201"/>
                  </a:lnTo>
                  <a:lnTo>
                    <a:pt x="2225" y="202"/>
                  </a:lnTo>
                  <a:lnTo>
                    <a:pt x="2223" y="204"/>
                  </a:lnTo>
                  <a:lnTo>
                    <a:pt x="2220" y="205"/>
                  </a:lnTo>
                  <a:lnTo>
                    <a:pt x="2217" y="208"/>
                  </a:lnTo>
                  <a:lnTo>
                    <a:pt x="2212" y="212"/>
                  </a:lnTo>
                  <a:lnTo>
                    <a:pt x="2207" y="220"/>
                  </a:lnTo>
                  <a:lnTo>
                    <a:pt x="2197" y="230"/>
                  </a:lnTo>
                  <a:lnTo>
                    <a:pt x="2185" y="243"/>
                  </a:lnTo>
                  <a:lnTo>
                    <a:pt x="2168" y="258"/>
                  </a:lnTo>
                  <a:lnTo>
                    <a:pt x="2152" y="271"/>
                  </a:lnTo>
                  <a:lnTo>
                    <a:pt x="2137" y="283"/>
                  </a:lnTo>
                  <a:lnTo>
                    <a:pt x="2123" y="293"/>
                  </a:lnTo>
                  <a:lnTo>
                    <a:pt x="2110" y="300"/>
                  </a:lnTo>
                  <a:lnTo>
                    <a:pt x="2097" y="307"/>
                  </a:lnTo>
                  <a:lnTo>
                    <a:pt x="2085" y="311"/>
                  </a:lnTo>
                  <a:lnTo>
                    <a:pt x="2072" y="316"/>
                  </a:lnTo>
                  <a:lnTo>
                    <a:pt x="2059" y="317"/>
                  </a:lnTo>
                  <a:lnTo>
                    <a:pt x="2046" y="319"/>
                  </a:lnTo>
                  <a:lnTo>
                    <a:pt x="2033" y="320"/>
                  </a:lnTo>
                  <a:lnTo>
                    <a:pt x="2019" y="320"/>
                  </a:lnTo>
                  <a:lnTo>
                    <a:pt x="2003" y="319"/>
                  </a:lnTo>
                  <a:lnTo>
                    <a:pt x="1986" y="319"/>
                  </a:lnTo>
                  <a:lnTo>
                    <a:pt x="1967" y="317"/>
                  </a:lnTo>
                  <a:lnTo>
                    <a:pt x="1947" y="316"/>
                  </a:lnTo>
                  <a:lnTo>
                    <a:pt x="1934" y="310"/>
                  </a:lnTo>
                  <a:lnTo>
                    <a:pt x="1919" y="306"/>
                  </a:lnTo>
                  <a:lnTo>
                    <a:pt x="1906" y="300"/>
                  </a:lnTo>
                  <a:lnTo>
                    <a:pt x="1892" y="294"/>
                  </a:lnTo>
                  <a:lnTo>
                    <a:pt x="1879" y="288"/>
                  </a:lnTo>
                  <a:lnTo>
                    <a:pt x="1866" y="280"/>
                  </a:lnTo>
                  <a:lnTo>
                    <a:pt x="1856" y="270"/>
                  </a:lnTo>
                  <a:lnTo>
                    <a:pt x="1846" y="258"/>
                  </a:lnTo>
                  <a:lnTo>
                    <a:pt x="1850" y="254"/>
                  </a:lnTo>
                  <a:lnTo>
                    <a:pt x="1854" y="248"/>
                  </a:lnTo>
                  <a:lnTo>
                    <a:pt x="1857" y="243"/>
                  </a:lnTo>
                  <a:lnTo>
                    <a:pt x="1862" y="237"/>
                  </a:lnTo>
                  <a:lnTo>
                    <a:pt x="1872" y="207"/>
                  </a:lnTo>
                  <a:lnTo>
                    <a:pt x="1876" y="175"/>
                  </a:lnTo>
                  <a:lnTo>
                    <a:pt x="1876" y="143"/>
                  </a:lnTo>
                  <a:lnTo>
                    <a:pt x="1873" y="113"/>
                  </a:lnTo>
                  <a:lnTo>
                    <a:pt x="1866" y="82"/>
                  </a:lnTo>
                  <a:lnTo>
                    <a:pt x="1854" y="53"/>
                  </a:lnTo>
                  <a:lnTo>
                    <a:pt x="1840" y="26"/>
                  </a:lnTo>
                  <a:lnTo>
                    <a:pt x="1823" y="0"/>
                  </a:lnTo>
                  <a:lnTo>
                    <a:pt x="1821" y="7"/>
                  </a:lnTo>
                  <a:lnTo>
                    <a:pt x="1823" y="30"/>
                  </a:lnTo>
                  <a:lnTo>
                    <a:pt x="1826" y="62"/>
                  </a:lnTo>
                  <a:lnTo>
                    <a:pt x="1827" y="99"/>
                  </a:lnTo>
                  <a:lnTo>
                    <a:pt x="1824" y="139"/>
                  </a:lnTo>
                  <a:lnTo>
                    <a:pt x="1817" y="175"/>
                  </a:lnTo>
                  <a:lnTo>
                    <a:pt x="1801" y="204"/>
                  </a:lnTo>
                  <a:lnTo>
                    <a:pt x="1775" y="221"/>
                  </a:lnTo>
                  <a:lnTo>
                    <a:pt x="1746" y="221"/>
                  </a:lnTo>
                  <a:lnTo>
                    <a:pt x="1717" y="224"/>
                  </a:lnTo>
                  <a:lnTo>
                    <a:pt x="1690" y="230"/>
                  </a:lnTo>
                  <a:lnTo>
                    <a:pt x="1662" y="237"/>
                  </a:lnTo>
                  <a:lnTo>
                    <a:pt x="1636" y="245"/>
                  </a:lnTo>
                  <a:lnTo>
                    <a:pt x="1610" y="257"/>
                  </a:lnTo>
                  <a:lnTo>
                    <a:pt x="1586" y="268"/>
                  </a:lnTo>
                  <a:lnTo>
                    <a:pt x="1561" y="283"/>
                  </a:lnTo>
                  <a:lnTo>
                    <a:pt x="1538" y="299"/>
                  </a:lnTo>
                  <a:lnTo>
                    <a:pt x="1515" y="316"/>
                  </a:lnTo>
                  <a:lnTo>
                    <a:pt x="1495" y="334"/>
                  </a:lnTo>
                  <a:lnTo>
                    <a:pt x="1475" y="355"/>
                  </a:lnTo>
                  <a:lnTo>
                    <a:pt x="1456" y="375"/>
                  </a:lnTo>
                  <a:lnTo>
                    <a:pt x="1439" y="398"/>
                  </a:lnTo>
                  <a:lnTo>
                    <a:pt x="1421" y="421"/>
                  </a:lnTo>
                  <a:lnTo>
                    <a:pt x="1407" y="444"/>
                  </a:lnTo>
                  <a:lnTo>
                    <a:pt x="1395" y="465"/>
                  </a:lnTo>
                  <a:lnTo>
                    <a:pt x="1385" y="488"/>
                  </a:lnTo>
                  <a:lnTo>
                    <a:pt x="1378" y="511"/>
                  </a:lnTo>
                  <a:lnTo>
                    <a:pt x="1372" y="534"/>
                  </a:lnTo>
                  <a:lnTo>
                    <a:pt x="1367" y="557"/>
                  </a:lnTo>
                  <a:lnTo>
                    <a:pt x="1361" y="582"/>
                  </a:lnTo>
                  <a:lnTo>
                    <a:pt x="1355" y="604"/>
                  </a:lnTo>
                  <a:lnTo>
                    <a:pt x="1349" y="627"/>
                  </a:lnTo>
                  <a:lnTo>
                    <a:pt x="1338" y="622"/>
                  </a:lnTo>
                  <a:lnTo>
                    <a:pt x="1322" y="616"/>
                  </a:lnTo>
                  <a:lnTo>
                    <a:pt x="1302" y="610"/>
                  </a:lnTo>
                  <a:lnTo>
                    <a:pt x="1281" y="603"/>
                  </a:lnTo>
                  <a:lnTo>
                    <a:pt x="1261" y="594"/>
                  </a:lnTo>
                  <a:lnTo>
                    <a:pt x="1242" y="586"/>
                  </a:lnTo>
                  <a:lnTo>
                    <a:pt x="1229" y="577"/>
                  </a:lnTo>
                  <a:lnTo>
                    <a:pt x="1224" y="567"/>
                  </a:lnTo>
                  <a:lnTo>
                    <a:pt x="1198" y="571"/>
                  </a:lnTo>
                  <a:lnTo>
                    <a:pt x="1157" y="579"/>
                  </a:lnTo>
                  <a:lnTo>
                    <a:pt x="1105" y="586"/>
                  </a:lnTo>
                  <a:lnTo>
                    <a:pt x="1043" y="597"/>
                  </a:lnTo>
                  <a:lnTo>
                    <a:pt x="974" y="609"/>
                  </a:lnTo>
                  <a:lnTo>
                    <a:pt x="899" y="620"/>
                  </a:lnTo>
                  <a:lnTo>
                    <a:pt x="821" y="633"/>
                  </a:lnTo>
                  <a:lnTo>
                    <a:pt x="741" y="646"/>
                  </a:lnTo>
                  <a:lnTo>
                    <a:pt x="664" y="659"/>
                  </a:lnTo>
                  <a:lnTo>
                    <a:pt x="590" y="672"/>
                  </a:lnTo>
                  <a:lnTo>
                    <a:pt x="521" y="683"/>
                  </a:lnTo>
                  <a:lnTo>
                    <a:pt x="459" y="694"/>
                  </a:lnTo>
                  <a:lnTo>
                    <a:pt x="407" y="702"/>
                  </a:lnTo>
                  <a:lnTo>
                    <a:pt x="368" y="708"/>
                  </a:lnTo>
                  <a:lnTo>
                    <a:pt x="342" y="712"/>
                  </a:lnTo>
                  <a:lnTo>
                    <a:pt x="333" y="714"/>
                  </a:lnTo>
                  <a:lnTo>
                    <a:pt x="313" y="708"/>
                  </a:lnTo>
                  <a:lnTo>
                    <a:pt x="293" y="701"/>
                  </a:lnTo>
                  <a:lnTo>
                    <a:pt x="274" y="695"/>
                  </a:lnTo>
                  <a:lnTo>
                    <a:pt x="254" y="688"/>
                  </a:lnTo>
                  <a:lnTo>
                    <a:pt x="233" y="681"/>
                  </a:lnTo>
                  <a:lnTo>
                    <a:pt x="213" y="673"/>
                  </a:lnTo>
                  <a:lnTo>
                    <a:pt x="194" y="668"/>
                  </a:lnTo>
                  <a:lnTo>
                    <a:pt x="174" y="661"/>
                  </a:lnTo>
                  <a:lnTo>
                    <a:pt x="154" y="653"/>
                  </a:lnTo>
                  <a:lnTo>
                    <a:pt x="134" y="648"/>
                  </a:lnTo>
                  <a:lnTo>
                    <a:pt x="115" y="640"/>
                  </a:lnTo>
                  <a:lnTo>
                    <a:pt x="95" y="635"/>
                  </a:lnTo>
                  <a:lnTo>
                    <a:pt x="75" y="629"/>
                  </a:lnTo>
                  <a:lnTo>
                    <a:pt x="54" y="623"/>
                  </a:lnTo>
                  <a:lnTo>
                    <a:pt x="34" y="617"/>
                  </a:lnTo>
                  <a:lnTo>
                    <a:pt x="14" y="612"/>
                  </a:lnTo>
                  <a:lnTo>
                    <a:pt x="0" y="626"/>
                  </a:lnTo>
                  <a:lnTo>
                    <a:pt x="4" y="629"/>
                  </a:lnTo>
                  <a:lnTo>
                    <a:pt x="13" y="633"/>
                  </a:lnTo>
                  <a:lnTo>
                    <a:pt x="27" y="639"/>
                  </a:lnTo>
                  <a:lnTo>
                    <a:pt x="44" y="646"/>
                  </a:lnTo>
                  <a:lnTo>
                    <a:pt x="66" y="653"/>
                  </a:lnTo>
                  <a:lnTo>
                    <a:pt x="89" y="662"/>
                  </a:lnTo>
                  <a:lnTo>
                    <a:pt x="114" y="672"/>
                  </a:lnTo>
                  <a:lnTo>
                    <a:pt x="138" y="681"/>
                  </a:lnTo>
                  <a:lnTo>
                    <a:pt x="163" y="691"/>
                  </a:lnTo>
                  <a:lnTo>
                    <a:pt x="187" y="699"/>
                  </a:lnTo>
                  <a:lnTo>
                    <a:pt x="210" y="708"/>
                  </a:lnTo>
                  <a:lnTo>
                    <a:pt x="231" y="715"/>
                  </a:lnTo>
                  <a:lnTo>
                    <a:pt x="248" y="722"/>
                  </a:lnTo>
                  <a:lnTo>
                    <a:pt x="261" y="727"/>
                  </a:lnTo>
                  <a:lnTo>
                    <a:pt x="269" y="729"/>
                  </a:lnTo>
                  <a:lnTo>
                    <a:pt x="272" y="731"/>
                  </a:lnTo>
                  <a:lnTo>
                    <a:pt x="271" y="731"/>
                  </a:lnTo>
                  <a:lnTo>
                    <a:pt x="267" y="732"/>
                  </a:lnTo>
                  <a:lnTo>
                    <a:pt x="261" y="735"/>
                  </a:lnTo>
                  <a:lnTo>
                    <a:pt x="254" y="738"/>
                  </a:lnTo>
                  <a:lnTo>
                    <a:pt x="245" y="741"/>
                  </a:lnTo>
                  <a:lnTo>
                    <a:pt x="238" y="745"/>
                  </a:lnTo>
                  <a:lnTo>
                    <a:pt x="231" y="748"/>
                  </a:lnTo>
                  <a:lnTo>
                    <a:pt x="225" y="752"/>
                  </a:lnTo>
                  <a:lnTo>
                    <a:pt x="616" y="923"/>
                  </a:lnTo>
                  <a:lnTo>
                    <a:pt x="623" y="926"/>
                  </a:lnTo>
                  <a:lnTo>
                    <a:pt x="630" y="928"/>
                  </a:lnTo>
                  <a:lnTo>
                    <a:pt x="638" y="928"/>
                  </a:lnTo>
                  <a:lnTo>
                    <a:pt x="645" y="922"/>
                  </a:lnTo>
                  <a:lnTo>
                    <a:pt x="308" y="762"/>
                  </a:lnTo>
                  <a:lnTo>
                    <a:pt x="332" y="757"/>
                  </a:lnTo>
                  <a:lnTo>
                    <a:pt x="371" y="750"/>
                  </a:lnTo>
                  <a:lnTo>
                    <a:pt x="421" y="738"/>
                  </a:lnTo>
                  <a:lnTo>
                    <a:pt x="483" y="727"/>
                  </a:lnTo>
                  <a:lnTo>
                    <a:pt x="554" y="714"/>
                  </a:lnTo>
                  <a:lnTo>
                    <a:pt x="630" y="699"/>
                  </a:lnTo>
                  <a:lnTo>
                    <a:pt x="711" y="683"/>
                  </a:lnTo>
                  <a:lnTo>
                    <a:pt x="792" y="669"/>
                  </a:lnTo>
                  <a:lnTo>
                    <a:pt x="873" y="655"/>
                  </a:lnTo>
                  <a:lnTo>
                    <a:pt x="949" y="640"/>
                  </a:lnTo>
                  <a:lnTo>
                    <a:pt x="1022" y="627"/>
                  </a:lnTo>
                  <a:lnTo>
                    <a:pt x="1085" y="615"/>
                  </a:lnTo>
                  <a:lnTo>
                    <a:pt x="1140" y="606"/>
                  </a:lnTo>
                  <a:lnTo>
                    <a:pt x="1180" y="597"/>
                  </a:lnTo>
                  <a:lnTo>
                    <a:pt x="1208" y="593"/>
                  </a:lnTo>
                  <a:lnTo>
                    <a:pt x="1216" y="592"/>
                  </a:lnTo>
                  <a:lnTo>
                    <a:pt x="1232" y="600"/>
                  </a:lnTo>
                  <a:lnTo>
                    <a:pt x="1248" y="609"/>
                  </a:lnTo>
                  <a:lnTo>
                    <a:pt x="1265" y="617"/>
                  </a:lnTo>
                  <a:lnTo>
                    <a:pt x="1283" y="627"/>
                  </a:lnTo>
                  <a:lnTo>
                    <a:pt x="1299" y="638"/>
                  </a:lnTo>
                  <a:lnTo>
                    <a:pt x="1315" y="648"/>
                  </a:lnTo>
                  <a:lnTo>
                    <a:pt x="1330" y="658"/>
                  </a:lnTo>
                  <a:lnTo>
                    <a:pt x="1345" y="669"/>
                  </a:lnTo>
                  <a:lnTo>
                    <a:pt x="1343" y="706"/>
                  </a:lnTo>
                  <a:lnTo>
                    <a:pt x="1338" y="741"/>
                  </a:lnTo>
                  <a:lnTo>
                    <a:pt x="1330" y="777"/>
                  </a:lnTo>
                  <a:lnTo>
                    <a:pt x="1322" y="810"/>
                  </a:lnTo>
                  <a:lnTo>
                    <a:pt x="1312" y="798"/>
                  </a:lnTo>
                  <a:lnTo>
                    <a:pt x="1302" y="787"/>
                  </a:lnTo>
                  <a:lnTo>
                    <a:pt x="1291" y="775"/>
                  </a:lnTo>
                  <a:lnTo>
                    <a:pt x="1281" y="765"/>
                  </a:lnTo>
                  <a:lnTo>
                    <a:pt x="1271" y="755"/>
                  </a:lnTo>
                  <a:lnTo>
                    <a:pt x="1261" y="745"/>
                  </a:lnTo>
                  <a:lnTo>
                    <a:pt x="1250" y="735"/>
                  </a:lnTo>
                  <a:lnTo>
                    <a:pt x="1237" y="727"/>
                  </a:lnTo>
                  <a:lnTo>
                    <a:pt x="1247" y="727"/>
                  </a:lnTo>
                  <a:lnTo>
                    <a:pt x="1257" y="729"/>
                  </a:lnTo>
                  <a:lnTo>
                    <a:pt x="1267" y="737"/>
                  </a:lnTo>
                  <a:lnTo>
                    <a:pt x="1276" y="744"/>
                  </a:lnTo>
                  <a:lnTo>
                    <a:pt x="1286" y="751"/>
                  </a:lnTo>
                  <a:lnTo>
                    <a:pt x="1296" y="754"/>
                  </a:lnTo>
                  <a:lnTo>
                    <a:pt x="1306" y="754"/>
                  </a:lnTo>
                  <a:lnTo>
                    <a:pt x="1317" y="748"/>
                  </a:lnTo>
                  <a:lnTo>
                    <a:pt x="1307" y="731"/>
                  </a:lnTo>
                  <a:lnTo>
                    <a:pt x="1294" y="715"/>
                  </a:lnTo>
                  <a:lnTo>
                    <a:pt x="1281" y="701"/>
                  </a:lnTo>
                  <a:lnTo>
                    <a:pt x="1265" y="686"/>
                  </a:lnTo>
                  <a:lnTo>
                    <a:pt x="1250" y="673"/>
                  </a:lnTo>
                  <a:lnTo>
                    <a:pt x="1232" y="662"/>
                  </a:lnTo>
                  <a:lnTo>
                    <a:pt x="1215" y="652"/>
                  </a:lnTo>
                  <a:lnTo>
                    <a:pt x="1198" y="643"/>
                  </a:lnTo>
                  <a:lnTo>
                    <a:pt x="1209" y="645"/>
                  </a:lnTo>
                  <a:lnTo>
                    <a:pt x="1221" y="646"/>
                  </a:lnTo>
                  <a:lnTo>
                    <a:pt x="1232" y="649"/>
                  </a:lnTo>
                  <a:lnTo>
                    <a:pt x="1244" y="652"/>
                  </a:lnTo>
                  <a:lnTo>
                    <a:pt x="1255" y="655"/>
                  </a:lnTo>
                  <a:lnTo>
                    <a:pt x="1267" y="659"/>
                  </a:lnTo>
                  <a:lnTo>
                    <a:pt x="1277" y="663"/>
                  </a:lnTo>
                  <a:lnTo>
                    <a:pt x="1287" y="669"/>
                  </a:lnTo>
                  <a:lnTo>
                    <a:pt x="1293" y="671"/>
                  </a:lnTo>
                  <a:lnTo>
                    <a:pt x="1299" y="675"/>
                  </a:lnTo>
                  <a:lnTo>
                    <a:pt x="1304" y="681"/>
                  </a:lnTo>
                  <a:lnTo>
                    <a:pt x="1309" y="685"/>
                  </a:lnTo>
                  <a:lnTo>
                    <a:pt x="1315" y="691"/>
                  </a:lnTo>
                  <a:lnTo>
                    <a:pt x="1320" y="692"/>
                  </a:lnTo>
                  <a:lnTo>
                    <a:pt x="1326" y="691"/>
                  </a:lnTo>
                  <a:lnTo>
                    <a:pt x="1333" y="685"/>
                  </a:lnTo>
                  <a:lnTo>
                    <a:pt x="1323" y="672"/>
                  </a:lnTo>
                  <a:lnTo>
                    <a:pt x="1312" y="662"/>
                  </a:lnTo>
                  <a:lnTo>
                    <a:pt x="1299" y="653"/>
                  </a:lnTo>
                  <a:lnTo>
                    <a:pt x="1286" y="646"/>
                  </a:lnTo>
                  <a:lnTo>
                    <a:pt x="1271" y="640"/>
                  </a:lnTo>
                  <a:lnTo>
                    <a:pt x="1257" y="636"/>
                  </a:lnTo>
                  <a:lnTo>
                    <a:pt x="1241" y="630"/>
                  </a:lnTo>
                  <a:lnTo>
                    <a:pt x="1227" y="626"/>
                  </a:lnTo>
                  <a:lnTo>
                    <a:pt x="1218" y="623"/>
                  </a:lnTo>
                  <a:lnTo>
                    <a:pt x="1208" y="622"/>
                  </a:lnTo>
                  <a:lnTo>
                    <a:pt x="1199" y="622"/>
                  </a:lnTo>
                  <a:lnTo>
                    <a:pt x="1192" y="627"/>
                  </a:lnTo>
                  <a:lnTo>
                    <a:pt x="1192" y="632"/>
                  </a:lnTo>
                  <a:lnTo>
                    <a:pt x="1193" y="636"/>
                  </a:lnTo>
                  <a:lnTo>
                    <a:pt x="1195" y="639"/>
                  </a:lnTo>
                  <a:lnTo>
                    <a:pt x="1198" y="642"/>
                  </a:lnTo>
                  <a:lnTo>
                    <a:pt x="1188" y="645"/>
                  </a:lnTo>
                  <a:lnTo>
                    <a:pt x="1176" y="646"/>
                  </a:lnTo>
                  <a:lnTo>
                    <a:pt x="1167" y="649"/>
                  </a:lnTo>
                  <a:lnTo>
                    <a:pt x="1166" y="661"/>
                  </a:lnTo>
                  <a:lnTo>
                    <a:pt x="1177" y="665"/>
                  </a:lnTo>
                  <a:lnTo>
                    <a:pt x="1189" y="669"/>
                  </a:lnTo>
                  <a:lnTo>
                    <a:pt x="1201" y="673"/>
                  </a:lnTo>
                  <a:lnTo>
                    <a:pt x="1214" y="676"/>
                  </a:lnTo>
                  <a:lnTo>
                    <a:pt x="1224" y="681"/>
                  </a:lnTo>
                  <a:lnTo>
                    <a:pt x="1235" y="686"/>
                  </a:lnTo>
                  <a:lnTo>
                    <a:pt x="1245" y="694"/>
                  </a:lnTo>
                  <a:lnTo>
                    <a:pt x="1255" y="701"/>
                  </a:lnTo>
                  <a:lnTo>
                    <a:pt x="1247" y="702"/>
                  </a:lnTo>
                  <a:lnTo>
                    <a:pt x="1237" y="702"/>
                  </a:lnTo>
                  <a:lnTo>
                    <a:pt x="1228" y="701"/>
                  </a:lnTo>
                  <a:lnTo>
                    <a:pt x="1218" y="698"/>
                  </a:lnTo>
                  <a:lnTo>
                    <a:pt x="1208" y="695"/>
                  </a:lnTo>
                  <a:lnTo>
                    <a:pt x="1198" y="694"/>
                  </a:lnTo>
                  <a:lnTo>
                    <a:pt x="1189" y="696"/>
                  </a:lnTo>
                  <a:lnTo>
                    <a:pt x="1179" y="701"/>
                  </a:lnTo>
                  <a:lnTo>
                    <a:pt x="1183" y="717"/>
                  </a:lnTo>
                  <a:lnTo>
                    <a:pt x="1192" y="729"/>
                  </a:lnTo>
                  <a:lnTo>
                    <a:pt x="1202" y="740"/>
                  </a:lnTo>
                  <a:lnTo>
                    <a:pt x="1215" y="750"/>
                  </a:lnTo>
                  <a:lnTo>
                    <a:pt x="1227" y="760"/>
                  </a:lnTo>
                  <a:lnTo>
                    <a:pt x="1240" y="771"/>
                  </a:lnTo>
                  <a:lnTo>
                    <a:pt x="1250" y="785"/>
                  </a:lnTo>
                  <a:lnTo>
                    <a:pt x="1258" y="801"/>
                  </a:lnTo>
                  <a:lnTo>
                    <a:pt x="1235" y="806"/>
                  </a:lnTo>
                  <a:lnTo>
                    <a:pt x="1211" y="811"/>
                  </a:lnTo>
                  <a:lnTo>
                    <a:pt x="1188" y="819"/>
                  </a:lnTo>
                  <a:lnTo>
                    <a:pt x="1164" y="826"/>
                  </a:lnTo>
                  <a:lnTo>
                    <a:pt x="1141" y="833"/>
                  </a:lnTo>
                  <a:lnTo>
                    <a:pt x="1118" y="839"/>
                  </a:lnTo>
                  <a:lnTo>
                    <a:pt x="1094" y="843"/>
                  </a:lnTo>
                  <a:lnTo>
                    <a:pt x="1071" y="844"/>
                  </a:lnTo>
                  <a:lnTo>
                    <a:pt x="1075" y="813"/>
                  </a:lnTo>
                  <a:lnTo>
                    <a:pt x="1078" y="778"/>
                  </a:lnTo>
                  <a:lnTo>
                    <a:pt x="1075" y="745"/>
                  </a:lnTo>
                  <a:lnTo>
                    <a:pt x="1071" y="714"/>
                  </a:lnTo>
                  <a:lnTo>
                    <a:pt x="1063" y="704"/>
                  </a:lnTo>
                  <a:lnTo>
                    <a:pt x="1058" y="692"/>
                  </a:lnTo>
                  <a:lnTo>
                    <a:pt x="1050" y="682"/>
                  </a:lnTo>
                  <a:lnTo>
                    <a:pt x="1039" y="679"/>
                  </a:lnTo>
                  <a:lnTo>
                    <a:pt x="1027" y="699"/>
                  </a:lnTo>
                  <a:lnTo>
                    <a:pt x="1020" y="721"/>
                  </a:lnTo>
                  <a:lnTo>
                    <a:pt x="1013" y="742"/>
                  </a:lnTo>
                  <a:lnTo>
                    <a:pt x="1000" y="762"/>
                  </a:lnTo>
                  <a:lnTo>
                    <a:pt x="949" y="679"/>
                  </a:lnTo>
                  <a:lnTo>
                    <a:pt x="935" y="679"/>
                  </a:lnTo>
                  <a:lnTo>
                    <a:pt x="935" y="692"/>
                  </a:lnTo>
                  <a:lnTo>
                    <a:pt x="945" y="708"/>
                  </a:lnTo>
                  <a:lnTo>
                    <a:pt x="954" y="724"/>
                  </a:lnTo>
                  <a:lnTo>
                    <a:pt x="961" y="740"/>
                  </a:lnTo>
                  <a:lnTo>
                    <a:pt x="968" y="757"/>
                  </a:lnTo>
                  <a:lnTo>
                    <a:pt x="975" y="773"/>
                  </a:lnTo>
                  <a:lnTo>
                    <a:pt x="981" y="790"/>
                  </a:lnTo>
                  <a:lnTo>
                    <a:pt x="985" y="808"/>
                  </a:lnTo>
                  <a:lnTo>
                    <a:pt x="990" y="826"/>
                  </a:lnTo>
                  <a:lnTo>
                    <a:pt x="1001" y="823"/>
                  </a:lnTo>
                  <a:lnTo>
                    <a:pt x="1011" y="816"/>
                  </a:lnTo>
                  <a:lnTo>
                    <a:pt x="1019" y="808"/>
                  </a:lnTo>
                  <a:lnTo>
                    <a:pt x="1026" y="800"/>
                  </a:lnTo>
                  <a:lnTo>
                    <a:pt x="1032" y="790"/>
                  </a:lnTo>
                  <a:lnTo>
                    <a:pt x="1036" y="778"/>
                  </a:lnTo>
                  <a:lnTo>
                    <a:pt x="1040" y="768"/>
                  </a:lnTo>
                  <a:lnTo>
                    <a:pt x="1045" y="758"/>
                  </a:lnTo>
                  <a:lnTo>
                    <a:pt x="1050" y="768"/>
                  </a:lnTo>
                  <a:lnTo>
                    <a:pt x="1048" y="791"/>
                  </a:lnTo>
                  <a:lnTo>
                    <a:pt x="1042" y="814"/>
                  </a:lnTo>
                  <a:lnTo>
                    <a:pt x="1036" y="836"/>
                  </a:lnTo>
                  <a:lnTo>
                    <a:pt x="1027" y="859"/>
                  </a:lnTo>
                  <a:lnTo>
                    <a:pt x="1019" y="880"/>
                  </a:lnTo>
                  <a:lnTo>
                    <a:pt x="1010" y="902"/>
                  </a:lnTo>
                  <a:lnTo>
                    <a:pt x="1001" y="923"/>
                  </a:lnTo>
                  <a:lnTo>
                    <a:pt x="993" y="943"/>
                  </a:lnTo>
                  <a:lnTo>
                    <a:pt x="1046" y="948"/>
                  </a:lnTo>
                  <a:lnTo>
                    <a:pt x="1050" y="935"/>
                  </a:lnTo>
                  <a:lnTo>
                    <a:pt x="1055" y="916"/>
                  </a:lnTo>
                  <a:lnTo>
                    <a:pt x="1059" y="899"/>
                  </a:lnTo>
                  <a:lnTo>
                    <a:pt x="1063" y="886"/>
                  </a:lnTo>
                  <a:lnTo>
                    <a:pt x="1091" y="882"/>
                  </a:lnTo>
                  <a:lnTo>
                    <a:pt x="1118" y="875"/>
                  </a:lnTo>
                  <a:lnTo>
                    <a:pt x="1146" y="867"/>
                  </a:lnTo>
                  <a:lnTo>
                    <a:pt x="1173" y="860"/>
                  </a:lnTo>
                  <a:lnTo>
                    <a:pt x="1201" y="853"/>
                  </a:lnTo>
                  <a:lnTo>
                    <a:pt x="1227" y="846"/>
                  </a:lnTo>
                  <a:lnTo>
                    <a:pt x="1254" y="839"/>
                  </a:lnTo>
                  <a:lnTo>
                    <a:pt x="1281" y="833"/>
                  </a:lnTo>
                  <a:lnTo>
                    <a:pt x="1290" y="844"/>
                  </a:lnTo>
                  <a:lnTo>
                    <a:pt x="1299" y="856"/>
                  </a:lnTo>
                  <a:lnTo>
                    <a:pt x="1304" y="867"/>
                  </a:lnTo>
                  <a:lnTo>
                    <a:pt x="1310" y="880"/>
                  </a:lnTo>
                  <a:lnTo>
                    <a:pt x="1179" y="922"/>
                  </a:lnTo>
                  <a:lnTo>
                    <a:pt x="1189" y="959"/>
                  </a:lnTo>
                  <a:lnTo>
                    <a:pt x="1192" y="958"/>
                  </a:lnTo>
                  <a:lnTo>
                    <a:pt x="1202" y="955"/>
                  </a:lnTo>
                  <a:lnTo>
                    <a:pt x="1215" y="951"/>
                  </a:lnTo>
                  <a:lnTo>
                    <a:pt x="1232" y="945"/>
                  </a:lnTo>
                  <a:lnTo>
                    <a:pt x="1251" y="938"/>
                  </a:lnTo>
                  <a:lnTo>
                    <a:pt x="1270" y="931"/>
                  </a:lnTo>
                  <a:lnTo>
                    <a:pt x="1287" y="923"/>
                  </a:lnTo>
                  <a:lnTo>
                    <a:pt x="1303" y="918"/>
                  </a:lnTo>
                  <a:lnTo>
                    <a:pt x="1297" y="985"/>
                  </a:lnTo>
                  <a:lnTo>
                    <a:pt x="1180" y="1024"/>
                  </a:lnTo>
                  <a:lnTo>
                    <a:pt x="1189" y="10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 i="1">
                <a:latin typeface="Baskerville Old Face" pitchFamily="18" charset="0"/>
              </a:endParaRPr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1786" y="37"/>
              <a:ext cx="640" cy="193"/>
            </a:xfrm>
            <a:custGeom>
              <a:avLst/>
              <a:gdLst>
                <a:gd name="T0" fmla="*/ 640 w 640"/>
                <a:gd name="T1" fmla="*/ 191 h 193"/>
                <a:gd name="T2" fmla="*/ 630 w 640"/>
                <a:gd name="T3" fmla="*/ 193 h 193"/>
                <a:gd name="T4" fmla="*/ 622 w 640"/>
                <a:gd name="T5" fmla="*/ 189 h 193"/>
                <a:gd name="T6" fmla="*/ 613 w 640"/>
                <a:gd name="T7" fmla="*/ 181 h 193"/>
                <a:gd name="T8" fmla="*/ 606 w 640"/>
                <a:gd name="T9" fmla="*/ 176 h 193"/>
                <a:gd name="T10" fmla="*/ 576 w 640"/>
                <a:gd name="T11" fmla="*/ 150 h 193"/>
                <a:gd name="T12" fmla="*/ 544 w 640"/>
                <a:gd name="T13" fmla="*/ 127 h 193"/>
                <a:gd name="T14" fmla="*/ 511 w 640"/>
                <a:gd name="T15" fmla="*/ 108 h 193"/>
                <a:gd name="T16" fmla="*/ 474 w 640"/>
                <a:gd name="T17" fmla="*/ 92 h 193"/>
                <a:gd name="T18" fmla="*/ 438 w 640"/>
                <a:gd name="T19" fmla="*/ 81 h 193"/>
                <a:gd name="T20" fmla="*/ 399 w 640"/>
                <a:gd name="T21" fmla="*/ 71 h 193"/>
                <a:gd name="T22" fmla="*/ 360 w 640"/>
                <a:gd name="T23" fmla="*/ 64 h 193"/>
                <a:gd name="T24" fmla="*/ 320 w 640"/>
                <a:gd name="T25" fmla="*/ 61 h 193"/>
                <a:gd name="T26" fmla="*/ 281 w 640"/>
                <a:gd name="T27" fmla="*/ 59 h 193"/>
                <a:gd name="T28" fmla="*/ 241 w 640"/>
                <a:gd name="T29" fmla="*/ 59 h 193"/>
                <a:gd name="T30" fmla="*/ 200 w 640"/>
                <a:gd name="T31" fmla="*/ 64 h 193"/>
                <a:gd name="T32" fmla="*/ 161 w 640"/>
                <a:gd name="T33" fmla="*/ 69 h 193"/>
                <a:gd name="T34" fmla="*/ 122 w 640"/>
                <a:gd name="T35" fmla="*/ 76 h 193"/>
                <a:gd name="T36" fmla="*/ 85 w 640"/>
                <a:gd name="T37" fmla="*/ 85 h 193"/>
                <a:gd name="T38" fmla="*/ 47 w 640"/>
                <a:gd name="T39" fmla="*/ 97 h 193"/>
                <a:gd name="T40" fmla="*/ 13 w 640"/>
                <a:gd name="T41" fmla="*/ 110 h 193"/>
                <a:gd name="T42" fmla="*/ 7 w 640"/>
                <a:gd name="T43" fmla="*/ 104 h 193"/>
                <a:gd name="T44" fmla="*/ 2 w 640"/>
                <a:gd name="T45" fmla="*/ 98 h 193"/>
                <a:gd name="T46" fmla="*/ 0 w 640"/>
                <a:gd name="T47" fmla="*/ 89 h 193"/>
                <a:gd name="T48" fmla="*/ 0 w 640"/>
                <a:gd name="T49" fmla="*/ 79 h 193"/>
                <a:gd name="T50" fmla="*/ 18 w 640"/>
                <a:gd name="T51" fmla="*/ 65 h 193"/>
                <a:gd name="T52" fmla="*/ 39 w 640"/>
                <a:gd name="T53" fmla="*/ 52 h 193"/>
                <a:gd name="T54" fmla="*/ 59 w 640"/>
                <a:gd name="T55" fmla="*/ 41 h 193"/>
                <a:gd name="T56" fmla="*/ 80 w 640"/>
                <a:gd name="T57" fmla="*/ 31 h 193"/>
                <a:gd name="T58" fmla="*/ 102 w 640"/>
                <a:gd name="T59" fmla="*/ 22 h 193"/>
                <a:gd name="T60" fmla="*/ 125 w 640"/>
                <a:gd name="T61" fmla="*/ 15 h 193"/>
                <a:gd name="T62" fmla="*/ 148 w 640"/>
                <a:gd name="T63" fmla="*/ 10 h 193"/>
                <a:gd name="T64" fmla="*/ 171 w 640"/>
                <a:gd name="T65" fmla="*/ 6 h 193"/>
                <a:gd name="T66" fmla="*/ 196 w 640"/>
                <a:gd name="T67" fmla="*/ 3 h 193"/>
                <a:gd name="T68" fmla="*/ 219 w 640"/>
                <a:gd name="T69" fmla="*/ 2 h 193"/>
                <a:gd name="T70" fmla="*/ 244 w 640"/>
                <a:gd name="T71" fmla="*/ 0 h 193"/>
                <a:gd name="T72" fmla="*/ 268 w 640"/>
                <a:gd name="T73" fmla="*/ 2 h 193"/>
                <a:gd name="T74" fmla="*/ 293 w 640"/>
                <a:gd name="T75" fmla="*/ 3 h 193"/>
                <a:gd name="T76" fmla="*/ 317 w 640"/>
                <a:gd name="T77" fmla="*/ 6 h 193"/>
                <a:gd name="T78" fmla="*/ 342 w 640"/>
                <a:gd name="T79" fmla="*/ 9 h 193"/>
                <a:gd name="T80" fmla="*/ 365 w 640"/>
                <a:gd name="T81" fmla="*/ 13 h 193"/>
                <a:gd name="T82" fmla="*/ 385 w 640"/>
                <a:gd name="T83" fmla="*/ 18 h 193"/>
                <a:gd name="T84" fmla="*/ 405 w 640"/>
                <a:gd name="T85" fmla="*/ 22 h 193"/>
                <a:gd name="T86" fmla="*/ 425 w 640"/>
                <a:gd name="T87" fmla="*/ 28 h 193"/>
                <a:gd name="T88" fmla="*/ 446 w 640"/>
                <a:gd name="T89" fmla="*/ 35 h 193"/>
                <a:gd name="T90" fmla="*/ 466 w 640"/>
                <a:gd name="T91" fmla="*/ 42 h 193"/>
                <a:gd name="T92" fmla="*/ 485 w 640"/>
                <a:gd name="T93" fmla="*/ 51 h 193"/>
                <a:gd name="T94" fmla="*/ 505 w 640"/>
                <a:gd name="T95" fmla="*/ 61 h 193"/>
                <a:gd name="T96" fmla="*/ 522 w 640"/>
                <a:gd name="T97" fmla="*/ 72 h 193"/>
                <a:gd name="T98" fmla="*/ 541 w 640"/>
                <a:gd name="T99" fmla="*/ 84 h 193"/>
                <a:gd name="T100" fmla="*/ 558 w 640"/>
                <a:gd name="T101" fmla="*/ 95 h 193"/>
                <a:gd name="T102" fmla="*/ 574 w 640"/>
                <a:gd name="T103" fmla="*/ 110 h 193"/>
                <a:gd name="T104" fmla="*/ 590 w 640"/>
                <a:gd name="T105" fmla="*/ 124 h 193"/>
                <a:gd name="T106" fmla="*/ 604 w 640"/>
                <a:gd name="T107" fmla="*/ 140 h 193"/>
                <a:gd name="T108" fmla="*/ 617 w 640"/>
                <a:gd name="T109" fmla="*/ 155 h 193"/>
                <a:gd name="T110" fmla="*/ 629 w 640"/>
                <a:gd name="T111" fmla="*/ 173 h 193"/>
                <a:gd name="T112" fmla="*/ 640 w 640"/>
                <a:gd name="T113" fmla="*/ 191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40"/>
                <a:gd name="T172" fmla="*/ 0 h 193"/>
                <a:gd name="T173" fmla="*/ 640 w 640"/>
                <a:gd name="T174" fmla="*/ 193 h 19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40" h="193">
                  <a:moveTo>
                    <a:pt x="640" y="191"/>
                  </a:moveTo>
                  <a:lnTo>
                    <a:pt x="630" y="193"/>
                  </a:lnTo>
                  <a:lnTo>
                    <a:pt x="622" y="189"/>
                  </a:lnTo>
                  <a:lnTo>
                    <a:pt x="613" y="181"/>
                  </a:lnTo>
                  <a:lnTo>
                    <a:pt x="606" y="176"/>
                  </a:lnTo>
                  <a:lnTo>
                    <a:pt x="576" y="150"/>
                  </a:lnTo>
                  <a:lnTo>
                    <a:pt x="544" y="127"/>
                  </a:lnTo>
                  <a:lnTo>
                    <a:pt x="511" y="108"/>
                  </a:lnTo>
                  <a:lnTo>
                    <a:pt x="474" y="92"/>
                  </a:lnTo>
                  <a:lnTo>
                    <a:pt x="438" y="81"/>
                  </a:lnTo>
                  <a:lnTo>
                    <a:pt x="399" y="71"/>
                  </a:lnTo>
                  <a:lnTo>
                    <a:pt x="360" y="64"/>
                  </a:lnTo>
                  <a:lnTo>
                    <a:pt x="320" y="61"/>
                  </a:lnTo>
                  <a:lnTo>
                    <a:pt x="281" y="59"/>
                  </a:lnTo>
                  <a:lnTo>
                    <a:pt x="241" y="59"/>
                  </a:lnTo>
                  <a:lnTo>
                    <a:pt x="200" y="64"/>
                  </a:lnTo>
                  <a:lnTo>
                    <a:pt x="161" y="69"/>
                  </a:lnTo>
                  <a:lnTo>
                    <a:pt x="122" y="76"/>
                  </a:lnTo>
                  <a:lnTo>
                    <a:pt x="85" y="85"/>
                  </a:lnTo>
                  <a:lnTo>
                    <a:pt x="47" y="97"/>
                  </a:lnTo>
                  <a:lnTo>
                    <a:pt x="13" y="110"/>
                  </a:lnTo>
                  <a:lnTo>
                    <a:pt x="7" y="104"/>
                  </a:lnTo>
                  <a:lnTo>
                    <a:pt x="2" y="98"/>
                  </a:lnTo>
                  <a:lnTo>
                    <a:pt x="0" y="89"/>
                  </a:lnTo>
                  <a:lnTo>
                    <a:pt x="0" y="79"/>
                  </a:lnTo>
                  <a:lnTo>
                    <a:pt x="18" y="65"/>
                  </a:lnTo>
                  <a:lnTo>
                    <a:pt x="39" y="52"/>
                  </a:lnTo>
                  <a:lnTo>
                    <a:pt x="59" y="41"/>
                  </a:lnTo>
                  <a:lnTo>
                    <a:pt x="80" y="31"/>
                  </a:lnTo>
                  <a:lnTo>
                    <a:pt x="102" y="22"/>
                  </a:lnTo>
                  <a:lnTo>
                    <a:pt x="125" y="15"/>
                  </a:lnTo>
                  <a:lnTo>
                    <a:pt x="148" y="10"/>
                  </a:lnTo>
                  <a:lnTo>
                    <a:pt x="171" y="6"/>
                  </a:lnTo>
                  <a:lnTo>
                    <a:pt x="196" y="3"/>
                  </a:lnTo>
                  <a:lnTo>
                    <a:pt x="219" y="2"/>
                  </a:lnTo>
                  <a:lnTo>
                    <a:pt x="244" y="0"/>
                  </a:lnTo>
                  <a:lnTo>
                    <a:pt x="268" y="2"/>
                  </a:lnTo>
                  <a:lnTo>
                    <a:pt x="293" y="3"/>
                  </a:lnTo>
                  <a:lnTo>
                    <a:pt x="317" y="6"/>
                  </a:lnTo>
                  <a:lnTo>
                    <a:pt x="342" y="9"/>
                  </a:lnTo>
                  <a:lnTo>
                    <a:pt x="365" y="13"/>
                  </a:lnTo>
                  <a:lnTo>
                    <a:pt x="385" y="18"/>
                  </a:lnTo>
                  <a:lnTo>
                    <a:pt x="405" y="22"/>
                  </a:lnTo>
                  <a:lnTo>
                    <a:pt x="425" y="28"/>
                  </a:lnTo>
                  <a:lnTo>
                    <a:pt x="446" y="35"/>
                  </a:lnTo>
                  <a:lnTo>
                    <a:pt x="466" y="42"/>
                  </a:lnTo>
                  <a:lnTo>
                    <a:pt x="485" y="51"/>
                  </a:lnTo>
                  <a:lnTo>
                    <a:pt x="505" y="61"/>
                  </a:lnTo>
                  <a:lnTo>
                    <a:pt x="522" y="72"/>
                  </a:lnTo>
                  <a:lnTo>
                    <a:pt x="541" y="84"/>
                  </a:lnTo>
                  <a:lnTo>
                    <a:pt x="558" y="95"/>
                  </a:lnTo>
                  <a:lnTo>
                    <a:pt x="574" y="110"/>
                  </a:lnTo>
                  <a:lnTo>
                    <a:pt x="590" y="124"/>
                  </a:lnTo>
                  <a:lnTo>
                    <a:pt x="604" y="140"/>
                  </a:lnTo>
                  <a:lnTo>
                    <a:pt x="617" y="155"/>
                  </a:lnTo>
                  <a:lnTo>
                    <a:pt x="629" y="173"/>
                  </a:lnTo>
                  <a:lnTo>
                    <a:pt x="640" y="1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 i="1">
                <a:latin typeface="Baskerville Old Face" pitchFamily="18" charset="0"/>
              </a:endParaRPr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238" y="142"/>
              <a:ext cx="1246" cy="1246"/>
            </a:xfrm>
            <a:custGeom>
              <a:avLst/>
              <a:gdLst>
                <a:gd name="T0" fmla="*/ 1172 w 1246"/>
                <a:gd name="T1" fmla="*/ 1017 h 1246"/>
                <a:gd name="T2" fmla="*/ 1208 w 1246"/>
                <a:gd name="T3" fmla="*/ 61 h 1246"/>
                <a:gd name="T4" fmla="*/ 228 w 1246"/>
                <a:gd name="T5" fmla="*/ 48 h 1246"/>
                <a:gd name="T6" fmla="*/ 254 w 1246"/>
                <a:gd name="T7" fmla="*/ 1090 h 1246"/>
                <a:gd name="T8" fmla="*/ 248 w 1246"/>
                <a:gd name="T9" fmla="*/ 1096 h 1246"/>
                <a:gd name="T10" fmla="*/ 237 w 1246"/>
                <a:gd name="T11" fmla="*/ 1100 h 1246"/>
                <a:gd name="T12" fmla="*/ 225 w 1246"/>
                <a:gd name="T13" fmla="*/ 1102 h 1246"/>
                <a:gd name="T14" fmla="*/ 220 w 1246"/>
                <a:gd name="T15" fmla="*/ 1099 h 1246"/>
                <a:gd name="T16" fmla="*/ 173 w 1246"/>
                <a:gd name="T17" fmla="*/ 76 h 1246"/>
                <a:gd name="T18" fmla="*/ 29 w 1246"/>
                <a:gd name="T19" fmla="*/ 207 h 1246"/>
                <a:gd name="T20" fmla="*/ 33 w 1246"/>
                <a:gd name="T21" fmla="*/ 361 h 1246"/>
                <a:gd name="T22" fmla="*/ 45 w 1246"/>
                <a:gd name="T23" fmla="*/ 700 h 1246"/>
                <a:gd name="T24" fmla="*/ 58 w 1246"/>
                <a:gd name="T25" fmla="*/ 1042 h 1246"/>
                <a:gd name="T26" fmla="*/ 65 w 1246"/>
                <a:gd name="T27" fmla="*/ 1201 h 1246"/>
                <a:gd name="T28" fmla="*/ 85 w 1246"/>
                <a:gd name="T29" fmla="*/ 1192 h 1246"/>
                <a:gd name="T30" fmla="*/ 108 w 1246"/>
                <a:gd name="T31" fmla="*/ 1182 h 1246"/>
                <a:gd name="T32" fmla="*/ 134 w 1246"/>
                <a:gd name="T33" fmla="*/ 1172 h 1246"/>
                <a:gd name="T34" fmla="*/ 159 w 1246"/>
                <a:gd name="T35" fmla="*/ 1162 h 1246"/>
                <a:gd name="T36" fmla="*/ 181 w 1246"/>
                <a:gd name="T37" fmla="*/ 1154 h 1246"/>
                <a:gd name="T38" fmla="*/ 199 w 1246"/>
                <a:gd name="T39" fmla="*/ 1146 h 1246"/>
                <a:gd name="T40" fmla="*/ 211 w 1246"/>
                <a:gd name="T41" fmla="*/ 1142 h 1246"/>
                <a:gd name="T42" fmla="*/ 217 w 1246"/>
                <a:gd name="T43" fmla="*/ 1142 h 1246"/>
                <a:gd name="T44" fmla="*/ 196 w 1246"/>
                <a:gd name="T45" fmla="*/ 1157 h 1246"/>
                <a:gd name="T46" fmla="*/ 176 w 1246"/>
                <a:gd name="T47" fmla="*/ 1171 h 1246"/>
                <a:gd name="T48" fmla="*/ 153 w 1246"/>
                <a:gd name="T49" fmla="*/ 1182 h 1246"/>
                <a:gd name="T50" fmla="*/ 129 w 1246"/>
                <a:gd name="T51" fmla="*/ 1195 h 1246"/>
                <a:gd name="T52" fmla="*/ 106 w 1246"/>
                <a:gd name="T53" fmla="*/ 1208 h 1246"/>
                <a:gd name="T54" fmla="*/ 82 w 1246"/>
                <a:gd name="T55" fmla="*/ 1220 h 1246"/>
                <a:gd name="T56" fmla="*/ 59 w 1246"/>
                <a:gd name="T57" fmla="*/ 1233 h 1246"/>
                <a:gd name="T58" fmla="*/ 39 w 1246"/>
                <a:gd name="T59" fmla="*/ 1246 h 1246"/>
                <a:gd name="T60" fmla="*/ 32 w 1246"/>
                <a:gd name="T61" fmla="*/ 1201 h 1246"/>
                <a:gd name="T62" fmla="*/ 23 w 1246"/>
                <a:gd name="T63" fmla="*/ 1086 h 1246"/>
                <a:gd name="T64" fmla="*/ 16 w 1246"/>
                <a:gd name="T65" fmla="*/ 924 h 1246"/>
                <a:gd name="T66" fmla="*/ 10 w 1246"/>
                <a:gd name="T67" fmla="*/ 736 h 1246"/>
                <a:gd name="T68" fmla="*/ 5 w 1246"/>
                <a:gd name="T69" fmla="*/ 546 h 1246"/>
                <a:gd name="T70" fmla="*/ 0 w 1246"/>
                <a:gd name="T71" fmla="*/ 374 h 1246"/>
                <a:gd name="T72" fmla="*/ 0 w 1246"/>
                <a:gd name="T73" fmla="*/ 244 h 1246"/>
                <a:gd name="T74" fmla="*/ 2 w 1246"/>
                <a:gd name="T75" fmla="*/ 180 h 1246"/>
                <a:gd name="T76" fmla="*/ 185 w 1246"/>
                <a:gd name="T77" fmla="*/ 0 h 1246"/>
                <a:gd name="T78" fmla="*/ 1246 w 1246"/>
                <a:gd name="T79" fmla="*/ 27 h 1246"/>
                <a:gd name="T80" fmla="*/ 1244 w 1246"/>
                <a:gd name="T81" fmla="*/ 71 h 1246"/>
                <a:gd name="T82" fmla="*/ 1239 w 1246"/>
                <a:gd name="T83" fmla="*/ 186 h 1246"/>
                <a:gd name="T84" fmla="*/ 1233 w 1246"/>
                <a:gd name="T85" fmla="*/ 348 h 1246"/>
                <a:gd name="T86" fmla="*/ 1224 w 1246"/>
                <a:gd name="T87" fmla="*/ 533 h 1246"/>
                <a:gd name="T88" fmla="*/ 1216 w 1246"/>
                <a:gd name="T89" fmla="*/ 718 h 1246"/>
                <a:gd name="T90" fmla="*/ 1208 w 1246"/>
                <a:gd name="T91" fmla="*/ 881 h 1246"/>
                <a:gd name="T92" fmla="*/ 1203 w 1246"/>
                <a:gd name="T93" fmla="*/ 994 h 1246"/>
                <a:gd name="T94" fmla="*/ 1200 w 1246"/>
                <a:gd name="T95" fmla="*/ 1036 h 1246"/>
                <a:gd name="T96" fmla="*/ 1172 w 1246"/>
                <a:gd name="T97" fmla="*/ 1017 h 12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46"/>
                <a:gd name="T148" fmla="*/ 0 h 1246"/>
                <a:gd name="T149" fmla="*/ 1246 w 1246"/>
                <a:gd name="T150" fmla="*/ 1246 h 12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46" h="1246">
                  <a:moveTo>
                    <a:pt x="1172" y="1017"/>
                  </a:moveTo>
                  <a:lnTo>
                    <a:pt x="1208" y="61"/>
                  </a:lnTo>
                  <a:lnTo>
                    <a:pt x="228" y="48"/>
                  </a:lnTo>
                  <a:lnTo>
                    <a:pt x="254" y="1090"/>
                  </a:lnTo>
                  <a:lnTo>
                    <a:pt x="248" y="1096"/>
                  </a:lnTo>
                  <a:lnTo>
                    <a:pt x="237" y="1100"/>
                  </a:lnTo>
                  <a:lnTo>
                    <a:pt x="225" y="1102"/>
                  </a:lnTo>
                  <a:lnTo>
                    <a:pt x="220" y="1099"/>
                  </a:lnTo>
                  <a:lnTo>
                    <a:pt x="173" y="76"/>
                  </a:lnTo>
                  <a:lnTo>
                    <a:pt x="29" y="207"/>
                  </a:lnTo>
                  <a:lnTo>
                    <a:pt x="33" y="361"/>
                  </a:lnTo>
                  <a:lnTo>
                    <a:pt x="45" y="700"/>
                  </a:lnTo>
                  <a:lnTo>
                    <a:pt x="58" y="1042"/>
                  </a:lnTo>
                  <a:lnTo>
                    <a:pt x="65" y="1201"/>
                  </a:lnTo>
                  <a:lnTo>
                    <a:pt x="85" y="1192"/>
                  </a:lnTo>
                  <a:lnTo>
                    <a:pt x="108" y="1182"/>
                  </a:lnTo>
                  <a:lnTo>
                    <a:pt x="134" y="1172"/>
                  </a:lnTo>
                  <a:lnTo>
                    <a:pt x="159" y="1162"/>
                  </a:lnTo>
                  <a:lnTo>
                    <a:pt x="181" y="1154"/>
                  </a:lnTo>
                  <a:lnTo>
                    <a:pt x="199" y="1146"/>
                  </a:lnTo>
                  <a:lnTo>
                    <a:pt x="211" y="1142"/>
                  </a:lnTo>
                  <a:lnTo>
                    <a:pt x="217" y="1142"/>
                  </a:lnTo>
                  <a:lnTo>
                    <a:pt x="196" y="1157"/>
                  </a:lnTo>
                  <a:lnTo>
                    <a:pt x="176" y="1171"/>
                  </a:lnTo>
                  <a:lnTo>
                    <a:pt x="153" y="1182"/>
                  </a:lnTo>
                  <a:lnTo>
                    <a:pt x="129" y="1195"/>
                  </a:lnTo>
                  <a:lnTo>
                    <a:pt x="106" y="1208"/>
                  </a:lnTo>
                  <a:lnTo>
                    <a:pt x="82" y="1220"/>
                  </a:lnTo>
                  <a:lnTo>
                    <a:pt x="59" y="1233"/>
                  </a:lnTo>
                  <a:lnTo>
                    <a:pt x="39" y="1246"/>
                  </a:lnTo>
                  <a:lnTo>
                    <a:pt x="32" y="1201"/>
                  </a:lnTo>
                  <a:lnTo>
                    <a:pt x="23" y="1086"/>
                  </a:lnTo>
                  <a:lnTo>
                    <a:pt x="16" y="924"/>
                  </a:lnTo>
                  <a:lnTo>
                    <a:pt x="10" y="736"/>
                  </a:lnTo>
                  <a:lnTo>
                    <a:pt x="5" y="546"/>
                  </a:lnTo>
                  <a:lnTo>
                    <a:pt x="0" y="374"/>
                  </a:lnTo>
                  <a:lnTo>
                    <a:pt x="0" y="244"/>
                  </a:lnTo>
                  <a:lnTo>
                    <a:pt x="2" y="180"/>
                  </a:lnTo>
                  <a:lnTo>
                    <a:pt x="185" y="0"/>
                  </a:lnTo>
                  <a:lnTo>
                    <a:pt x="1246" y="27"/>
                  </a:lnTo>
                  <a:lnTo>
                    <a:pt x="1244" y="71"/>
                  </a:lnTo>
                  <a:lnTo>
                    <a:pt x="1239" y="186"/>
                  </a:lnTo>
                  <a:lnTo>
                    <a:pt x="1233" y="348"/>
                  </a:lnTo>
                  <a:lnTo>
                    <a:pt x="1224" y="533"/>
                  </a:lnTo>
                  <a:lnTo>
                    <a:pt x="1216" y="718"/>
                  </a:lnTo>
                  <a:lnTo>
                    <a:pt x="1208" y="881"/>
                  </a:lnTo>
                  <a:lnTo>
                    <a:pt x="1203" y="994"/>
                  </a:lnTo>
                  <a:lnTo>
                    <a:pt x="1200" y="1036"/>
                  </a:lnTo>
                  <a:lnTo>
                    <a:pt x="1172" y="10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 i="1">
                <a:latin typeface="Baskerville Old Face" pitchFamily="18" charset="0"/>
              </a:endParaRPr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0" y="152"/>
              <a:ext cx="2425" cy="2728"/>
            </a:xfrm>
            <a:custGeom>
              <a:avLst/>
              <a:gdLst>
                <a:gd name="T0" fmla="*/ 142923 w 847"/>
                <a:gd name="T1" fmla="*/ 127990 h 1036"/>
                <a:gd name="T2" fmla="*/ 136187 w 847"/>
                <a:gd name="T3" fmla="*/ 120287 h 1036"/>
                <a:gd name="T4" fmla="*/ 127128 w 847"/>
                <a:gd name="T5" fmla="*/ 101149 h 1036"/>
                <a:gd name="T6" fmla="*/ 115438 w 847"/>
                <a:gd name="T7" fmla="*/ 88370 h 1036"/>
                <a:gd name="T8" fmla="*/ 101595 w 847"/>
                <a:gd name="T9" fmla="*/ 79128 h 1036"/>
                <a:gd name="T10" fmla="*/ 86954 w 847"/>
                <a:gd name="T11" fmla="*/ 75336 h 1036"/>
                <a:gd name="T12" fmla="*/ 85405 w 847"/>
                <a:gd name="T13" fmla="*/ 72942 h 1036"/>
                <a:gd name="T14" fmla="*/ 92322 w 847"/>
                <a:gd name="T15" fmla="*/ 73324 h 1036"/>
                <a:gd name="T16" fmla="*/ 102136 w 847"/>
                <a:gd name="T17" fmla="*/ 62939 h 1036"/>
                <a:gd name="T18" fmla="*/ 98898 w 847"/>
                <a:gd name="T19" fmla="*/ 54041 h 1036"/>
                <a:gd name="T20" fmla="*/ 85193 w 847"/>
                <a:gd name="T21" fmla="*/ 49367 h 1036"/>
                <a:gd name="T22" fmla="*/ 64633 w 847"/>
                <a:gd name="T23" fmla="*/ 46721 h 1036"/>
                <a:gd name="T24" fmla="*/ 44618 w 847"/>
                <a:gd name="T25" fmla="*/ 42926 h 1036"/>
                <a:gd name="T26" fmla="*/ 27689 w 847"/>
                <a:gd name="T27" fmla="*/ 43656 h 1036"/>
                <a:gd name="T28" fmla="*/ 24591 w 847"/>
                <a:gd name="T29" fmla="*/ 76979 h 1036"/>
                <a:gd name="T30" fmla="*/ 38296 w 847"/>
                <a:gd name="T31" fmla="*/ 100236 h 1036"/>
                <a:gd name="T32" fmla="*/ 60198 w 847"/>
                <a:gd name="T33" fmla="*/ 112306 h 1036"/>
                <a:gd name="T34" fmla="*/ 67731 w 847"/>
                <a:gd name="T35" fmla="*/ 110774 h 1036"/>
                <a:gd name="T36" fmla="*/ 67330 w 847"/>
                <a:gd name="T37" fmla="*/ 112922 h 1036"/>
                <a:gd name="T38" fmla="*/ 58461 w 847"/>
                <a:gd name="T39" fmla="*/ 114094 h 1036"/>
                <a:gd name="T40" fmla="*/ 36959 w 847"/>
                <a:gd name="T41" fmla="*/ 105823 h 1036"/>
                <a:gd name="T42" fmla="*/ 20771 w 847"/>
                <a:gd name="T43" fmla="*/ 91164 h 1036"/>
                <a:gd name="T44" fmla="*/ 13305 w 847"/>
                <a:gd name="T45" fmla="*/ 72798 h 1036"/>
                <a:gd name="T46" fmla="*/ 9082 w 847"/>
                <a:gd name="T47" fmla="*/ 52016 h 1036"/>
                <a:gd name="T48" fmla="*/ 730 w 847"/>
                <a:gd name="T49" fmla="*/ 50394 h 1036"/>
                <a:gd name="T50" fmla="*/ 17533 w 847"/>
                <a:gd name="T51" fmla="*/ 34176 h 1036"/>
                <a:gd name="T52" fmla="*/ 14458 w 847"/>
                <a:gd name="T53" fmla="*/ 22258 h 1036"/>
                <a:gd name="T54" fmla="*/ 16918 w 847"/>
                <a:gd name="T55" fmla="*/ 10241 h 1036"/>
                <a:gd name="T56" fmla="*/ 27689 w 847"/>
                <a:gd name="T57" fmla="*/ 2157 h 1036"/>
                <a:gd name="T58" fmla="*/ 34076 w 847"/>
                <a:gd name="T59" fmla="*/ 3557 h 1036"/>
                <a:gd name="T60" fmla="*/ 26329 w 847"/>
                <a:gd name="T61" fmla="*/ 8742 h 1036"/>
                <a:gd name="T62" fmla="*/ 33254 w 847"/>
                <a:gd name="T63" fmla="*/ 29142 h 1036"/>
                <a:gd name="T64" fmla="*/ 55970 w 847"/>
                <a:gd name="T65" fmla="*/ 38213 h 1036"/>
                <a:gd name="T66" fmla="*/ 82307 w 847"/>
                <a:gd name="T67" fmla="*/ 42795 h 1036"/>
                <a:gd name="T68" fmla="*/ 107184 w 847"/>
                <a:gd name="T69" fmla="*/ 49604 h 1036"/>
                <a:gd name="T70" fmla="*/ 123489 w 847"/>
                <a:gd name="T71" fmla="*/ 54810 h 1036"/>
                <a:gd name="T72" fmla="*/ 130226 w 847"/>
                <a:gd name="T73" fmla="*/ 64816 h 1036"/>
                <a:gd name="T74" fmla="*/ 121004 w 847"/>
                <a:gd name="T75" fmla="*/ 66586 h 1036"/>
                <a:gd name="T76" fmla="*/ 115235 w 847"/>
                <a:gd name="T77" fmla="*/ 63318 h 1036"/>
                <a:gd name="T78" fmla="*/ 123300 w 847"/>
                <a:gd name="T79" fmla="*/ 64561 h 1036"/>
                <a:gd name="T80" fmla="*/ 120815 w 847"/>
                <a:gd name="T81" fmla="*/ 59139 h 1036"/>
                <a:gd name="T82" fmla="*/ 109858 w 847"/>
                <a:gd name="T83" fmla="*/ 54576 h 1036"/>
                <a:gd name="T84" fmla="*/ 111003 w 847"/>
                <a:gd name="T85" fmla="*/ 69524 h 1036"/>
                <a:gd name="T86" fmla="*/ 122908 w 847"/>
                <a:gd name="T87" fmla="*/ 85813 h 1036"/>
                <a:gd name="T88" fmla="*/ 142711 w 847"/>
                <a:gd name="T89" fmla="*/ 96109 h 1036"/>
                <a:gd name="T90" fmla="*/ 155810 w 847"/>
                <a:gd name="T91" fmla="*/ 94959 h 1036"/>
                <a:gd name="T92" fmla="*/ 152735 w 847"/>
                <a:gd name="T93" fmla="*/ 92017 h 1036"/>
                <a:gd name="T94" fmla="*/ 161794 w 847"/>
                <a:gd name="T95" fmla="*/ 92310 h 1036"/>
                <a:gd name="T96" fmla="*/ 160989 w 847"/>
                <a:gd name="T97" fmla="*/ 99140 h 1036"/>
                <a:gd name="T98" fmla="*/ 145268 w 847"/>
                <a:gd name="T99" fmla="*/ 101149 h 1036"/>
                <a:gd name="T100" fmla="*/ 131752 w 847"/>
                <a:gd name="T101" fmla="*/ 96968 h 1036"/>
                <a:gd name="T102" fmla="*/ 142923 w 847"/>
                <a:gd name="T103" fmla="*/ 113804 h 10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47"/>
                <a:gd name="T157" fmla="*/ 0 h 1036"/>
                <a:gd name="T158" fmla="*/ 847 w 847"/>
                <a:gd name="T159" fmla="*/ 1036 h 10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47" h="1036">
                  <a:moveTo>
                    <a:pt x="771" y="1036"/>
                  </a:moveTo>
                  <a:lnTo>
                    <a:pt x="762" y="1032"/>
                  </a:lnTo>
                  <a:lnTo>
                    <a:pt x="755" y="1027"/>
                  </a:lnTo>
                  <a:lnTo>
                    <a:pt x="749" y="1020"/>
                  </a:lnTo>
                  <a:lnTo>
                    <a:pt x="743" y="1011"/>
                  </a:lnTo>
                  <a:lnTo>
                    <a:pt x="737" y="1003"/>
                  </a:lnTo>
                  <a:lnTo>
                    <a:pt x="733" y="994"/>
                  </a:lnTo>
                  <a:lnTo>
                    <a:pt x="727" y="986"/>
                  </a:lnTo>
                  <a:lnTo>
                    <a:pt x="723" y="977"/>
                  </a:lnTo>
                  <a:lnTo>
                    <a:pt x="708" y="950"/>
                  </a:lnTo>
                  <a:lnTo>
                    <a:pt x="695" y="921"/>
                  </a:lnTo>
                  <a:lnTo>
                    <a:pt x="684" y="892"/>
                  </a:lnTo>
                  <a:lnTo>
                    <a:pt x="675" y="862"/>
                  </a:lnTo>
                  <a:lnTo>
                    <a:pt x="668" y="831"/>
                  </a:lnTo>
                  <a:lnTo>
                    <a:pt x="661" y="799"/>
                  </a:lnTo>
                  <a:lnTo>
                    <a:pt x="655" y="767"/>
                  </a:lnTo>
                  <a:lnTo>
                    <a:pt x="649" y="736"/>
                  </a:lnTo>
                  <a:lnTo>
                    <a:pt x="633" y="723"/>
                  </a:lnTo>
                  <a:lnTo>
                    <a:pt x="616" y="711"/>
                  </a:lnTo>
                  <a:lnTo>
                    <a:pt x="600" y="698"/>
                  </a:lnTo>
                  <a:lnTo>
                    <a:pt x="584" y="684"/>
                  </a:lnTo>
                  <a:lnTo>
                    <a:pt x="568" y="671"/>
                  </a:lnTo>
                  <a:lnTo>
                    <a:pt x="553" y="657"/>
                  </a:lnTo>
                  <a:lnTo>
                    <a:pt x="540" y="641"/>
                  </a:lnTo>
                  <a:lnTo>
                    <a:pt x="528" y="625"/>
                  </a:lnTo>
                  <a:lnTo>
                    <a:pt x="514" y="625"/>
                  </a:lnTo>
                  <a:lnTo>
                    <a:pt x="496" y="621"/>
                  </a:lnTo>
                  <a:lnTo>
                    <a:pt x="480" y="614"/>
                  </a:lnTo>
                  <a:lnTo>
                    <a:pt x="465" y="605"/>
                  </a:lnTo>
                  <a:lnTo>
                    <a:pt x="452" y="595"/>
                  </a:lnTo>
                  <a:lnTo>
                    <a:pt x="440" y="586"/>
                  </a:lnTo>
                  <a:lnTo>
                    <a:pt x="433" y="579"/>
                  </a:lnTo>
                  <a:lnTo>
                    <a:pt x="430" y="576"/>
                  </a:lnTo>
                  <a:lnTo>
                    <a:pt x="437" y="575"/>
                  </a:lnTo>
                  <a:lnTo>
                    <a:pt x="444" y="576"/>
                  </a:lnTo>
                  <a:lnTo>
                    <a:pt x="450" y="578"/>
                  </a:lnTo>
                  <a:lnTo>
                    <a:pt x="457" y="578"/>
                  </a:lnTo>
                  <a:lnTo>
                    <a:pt x="465" y="579"/>
                  </a:lnTo>
                  <a:lnTo>
                    <a:pt x="473" y="581"/>
                  </a:lnTo>
                  <a:lnTo>
                    <a:pt x="480" y="579"/>
                  </a:lnTo>
                  <a:lnTo>
                    <a:pt x="489" y="576"/>
                  </a:lnTo>
                  <a:lnTo>
                    <a:pt x="509" y="559"/>
                  </a:lnTo>
                  <a:lnTo>
                    <a:pt x="521" y="540"/>
                  </a:lnTo>
                  <a:lnTo>
                    <a:pt x="525" y="519"/>
                  </a:lnTo>
                  <a:lnTo>
                    <a:pt x="531" y="497"/>
                  </a:lnTo>
                  <a:lnTo>
                    <a:pt x="528" y="483"/>
                  </a:lnTo>
                  <a:lnTo>
                    <a:pt x="527" y="469"/>
                  </a:lnTo>
                  <a:lnTo>
                    <a:pt x="522" y="454"/>
                  </a:lnTo>
                  <a:lnTo>
                    <a:pt x="519" y="440"/>
                  </a:lnTo>
                  <a:lnTo>
                    <a:pt x="514" y="427"/>
                  </a:lnTo>
                  <a:lnTo>
                    <a:pt x="506" y="417"/>
                  </a:lnTo>
                  <a:lnTo>
                    <a:pt x="498" y="407"/>
                  </a:lnTo>
                  <a:lnTo>
                    <a:pt x="486" y="400"/>
                  </a:lnTo>
                  <a:lnTo>
                    <a:pt x="465" y="394"/>
                  </a:lnTo>
                  <a:lnTo>
                    <a:pt x="443" y="390"/>
                  </a:lnTo>
                  <a:lnTo>
                    <a:pt x="421" y="385"/>
                  </a:lnTo>
                  <a:lnTo>
                    <a:pt x="400" y="382"/>
                  </a:lnTo>
                  <a:lnTo>
                    <a:pt x="378" y="378"/>
                  </a:lnTo>
                  <a:lnTo>
                    <a:pt x="356" y="374"/>
                  </a:lnTo>
                  <a:lnTo>
                    <a:pt x="336" y="369"/>
                  </a:lnTo>
                  <a:lnTo>
                    <a:pt x="314" y="365"/>
                  </a:lnTo>
                  <a:lnTo>
                    <a:pt x="293" y="359"/>
                  </a:lnTo>
                  <a:lnTo>
                    <a:pt x="273" y="354"/>
                  </a:lnTo>
                  <a:lnTo>
                    <a:pt x="252" y="348"/>
                  </a:lnTo>
                  <a:lnTo>
                    <a:pt x="232" y="339"/>
                  </a:lnTo>
                  <a:lnTo>
                    <a:pt x="212" y="331"/>
                  </a:lnTo>
                  <a:lnTo>
                    <a:pt x="193" y="321"/>
                  </a:lnTo>
                  <a:lnTo>
                    <a:pt x="174" y="309"/>
                  </a:lnTo>
                  <a:lnTo>
                    <a:pt x="157" y="296"/>
                  </a:lnTo>
                  <a:lnTo>
                    <a:pt x="144" y="345"/>
                  </a:lnTo>
                  <a:lnTo>
                    <a:pt x="134" y="395"/>
                  </a:lnTo>
                  <a:lnTo>
                    <a:pt x="125" y="448"/>
                  </a:lnTo>
                  <a:lnTo>
                    <a:pt x="122" y="500"/>
                  </a:lnTo>
                  <a:lnTo>
                    <a:pt x="122" y="555"/>
                  </a:lnTo>
                  <a:lnTo>
                    <a:pt x="128" y="608"/>
                  </a:lnTo>
                  <a:lnTo>
                    <a:pt x="138" y="661"/>
                  </a:lnTo>
                  <a:lnTo>
                    <a:pt x="153" y="714"/>
                  </a:lnTo>
                  <a:lnTo>
                    <a:pt x="167" y="739"/>
                  </a:lnTo>
                  <a:lnTo>
                    <a:pt x="182" y="766"/>
                  </a:lnTo>
                  <a:lnTo>
                    <a:pt x="199" y="792"/>
                  </a:lnTo>
                  <a:lnTo>
                    <a:pt x="216" y="816"/>
                  </a:lnTo>
                  <a:lnTo>
                    <a:pt x="236" y="839"/>
                  </a:lnTo>
                  <a:lnTo>
                    <a:pt x="260" y="859"/>
                  </a:lnTo>
                  <a:lnTo>
                    <a:pt x="284" y="875"/>
                  </a:lnTo>
                  <a:lnTo>
                    <a:pt x="313" y="887"/>
                  </a:lnTo>
                  <a:lnTo>
                    <a:pt x="320" y="887"/>
                  </a:lnTo>
                  <a:lnTo>
                    <a:pt x="329" y="884"/>
                  </a:lnTo>
                  <a:lnTo>
                    <a:pt x="338" y="881"/>
                  </a:lnTo>
                  <a:lnTo>
                    <a:pt x="345" y="878"/>
                  </a:lnTo>
                  <a:lnTo>
                    <a:pt x="352" y="875"/>
                  </a:lnTo>
                  <a:lnTo>
                    <a:pt x="359" y="874"/>
                  </a:lnTo>
                  <a:lnTo>
                    <a:pt x="363" y="876"/>
                  </a:lnTo>
                  <a:lnTo>
                    <a:pt x="368" y="882"/>
                  </a:lnTo>
                  <a:lnTo>
                    <a:pt x="359" y="888"/>
                  </a:lnTo>
                  <a:lnTo>
                    <a:pt x="350" y="892"/>
                  </a:lnTo>
                  <a:lnTo>
                    <a:pt x="342" y="897"/>
                  </a:lnTo>
                  <a:lnTo>
                    <a:pt x="333" y="899"/>
                  </a:lnTo>
                  <a:lnTo>
                    <a:pt x="325" y="901"/>
                  </a:lnTo>
                  <a:lnTo>
                    <a:pt x="314" y="902"/>
                  </a:lnTo>
                  <a:lnTo>
                    <a:pt x="304" y="901"/>
                  </a:lnTo>
                  <a:lnTo>
                    <a:pt x="294" y="898"/>
                  </a:lnTo>
                  <a:lnTo>
                    <a:pt x="265" y="885"/>
                  </a:lnTo>
                  <a:lnTo>
                    <a:pt x="239" y="871"/>
                  </a:lnTo>
                  <a:lnTo>
                    <a:pt x="215" y="855"/>
                  </a:lnTo>
                  <a:lnTo>
                    <a:pt x="192" y="836"/>
                  </a:lnTo>
                  <a:lnTo>
                    <a:pt x="172" y="816"/>
                  </a:lnTo>
                  <a:lnTo>
                    <a:pt x="153" y="795"/>
                  </a:lnTo>
                  <a:lnTo>
                    <a:pt x="135" y="770"/>
                  </a:lnTo>
                  <a:lnTo>
                    <a:pt x="121" y="746"/>
                  </a:lnTo>
                  <a:lnTo>
                    <a:pt x="108" y="720"/>
                  </a:lnTo>
                  <a:lnTo>
                    <a:pt x="96" y="693"/>
                  </a:lnTo>
                  <a:lnTo>
                    <a:pt x="86" y="664"/>
                  </a:lnTo>
                  <a:lnTo>
                    <a:pt x="79" y="635"/>
                  </a:lnTo>
                  <a:lnTo>
                    <a:pt x="73" y="605"/>
                  </a:lnTo>
                  <a:lnTo>
                    <a:pt x="69" y="575"/>
                  </a:lnTo>
                  <a:lnTo>
                    <a:pt x="66" y="545"/>
                  </a:lnTo>
                  <a:lnTo>
                    <a:pt x="66" y="513"/>
                  </a:lnTo>
                  <a:lnTo>
                    <a:pt x="66" y="411"/>
                  </a:lnTo>
                  <a:lnTo>
                    <a:pt x="56" y="411"/>
                  </a:lnTo>
                  <a:lnTo>
                    <a:pt x="47" y="411"/>
                  </a:lnTo>
                  <a:lnTo>
                    <a:pt x="37" y="411"/>
                  </a:lnTo>
                  <a:lnTo>
                    <a:pt x="27" y="410"/>
                  </a:lnTo>
                  <a:lnTo>
                    <a:pt x="18" y="407"/>
                  </a:lnTo>
                  <a:lnTo>
                    <a:pt x="11" y="402"/>
                  </a:lnTo>
                  <a:lnTo>
                    <a:pt x="4" y="398"/>
                  </a:lnTo>
                  <a:lnTo>
                    <a:pt x="0" y="391"/>
                  </a:lnTo>
                  <a:lnTo>
                    <a:pt x="70" y="367"/>
                  </a:lnTo>
                  <a:lnTo>
                    <a:pt x="76" y="335"/>
                  </a:lnTo>
                  <a:lnTo>
                    <a:pt x="82" y="302"/>
                  </a:lnTo>
                  <a:lnTo>
                    <a:pt x="91" y="270"/>
                  </a:lnTo>
                  <a:lnTo>
                    <a:pt x="109" y="244"/>
                  </a:lnTo>
                  <a:lnTo>
                    <a:pt x="98" y="230"/>
                  </a:lnTo>
                  <a:lnTo>
                    <a:pt x="89" y="213"/>
                  </a:lnTo>
                  <a:lnTo>
                    <a:pt x="81" y="194"/>
                  </a:lnTo>
                  <a:lnTo>
                    <a:pt x="75" y="176"/>
                  </a:lnTo>
                  <a:lnTo>
                    <a:pt x="70" y="157"/>
                  </a:lnTo>
                  <a:lnTo>
                    <a:pt x="70" y="137"/>
                  </a:lnTo>
                  <a:lnTo>
                    <a:pt x="72" y="117"/>
                  </a:lnTo>
                  <a:lnTo>
                    <a:pt x="79" y="96"/>
                  </a:lnTo>
                  <a:lnTo>
                    <a:pt x="88" y="81"/>
                  </a:lnTo>
                  <a:lnTo>
                    <a:pt x="96" y="66"/>
                  </a:lnTo>
                  <a:lnTo>
                    <a:pt x="107" y="52"/>
                  </a:lnTo>
                  <a:lnTo>
                    <a:pt x="118" y="39"/>
                  </a:lnTo>
                  <a:lnTo>
                    <a:pt x="130" y="28"/>
                  </a:lnTo>
                  <a:lnTo>
                    <a:pt x="144" y="17"/>
                  </a:lnTo>
                  <a:lnTo>
                    <a:pt x="157" y="9"/>
                  </a:lnTo>
                  <a:lnTo>
                    <a:pt x="173" y="0"/>
                  </a:lnTo>
                  <a:lnTo>
                    <a:pt x="180" y="10"/>
                  </a:lnTo>
                  <a:lnTo>
                    <a:pt x="182" y="19"/>
                  </a:lnTo>
                  <a:lnTo>
                    <a:pt x="177" y="28"/>
                  </a:lnTo>
                  <a:lnTo>
                    <a:pt x="169" y="35"/>
                  </a:lnTo>
                  <a:lnTo>
                    <a:pt x="159" y="42"/>
                  </a:lnTo>
                  <a:lnTo>
                    <a:pt x="150" y="51"/>
                  </a:lnTo>
                  <a:lnTo>
                    <a:pt x="141" y="59"/>
                  </a:lnTo>
                  <a:lnTo>
                    <a:pt x="137" y="69"/>
                  </a:lnTo>
                  <a:lnTo>
                    <a:pt x="128" y="104"/>
                  </a:lnTo>
                  <a:lnTo>
                    <a:pt x="130" y="141"/>
                  </a:lnTo>
                  <a:lnTo>
                    <a:pt x="138" y="176"/>
                  </a:lnTo>
                  <a:lnTo>
                    <a:pt x="153" y="207"/>
                  </a:lnTo>
                  <a:lnTo>
                    <a:pt x="173" y="230"/>
                  </a:lnTo>
                  <a:lnTo>
                    <a:pt x="193" y="250"/>
                  </a:lnTo>
                  <a:lnTo>
                    <a:pt x="216" y="267"/>
                  </a:lnTo>
                  <a:lnTo>
                    <a:pt x="241" y="282"/>
                  </a:lnTo>
                  <a:lnTo>
                    <a:pt x="265" y="293"/>
                  </a:lnTo>
                  <a:lnTo>
                    <a:pt x="291" y="302"/>
                  </a:lnTo>
                  <a:lnTo>
                    <a:pt x="319" y="311"/>
                  </a:lnTo>
                  <a:lnTo>
                    <a:pt x="346" y="318"/>
                  </a:lnTo>
                  <a:lnTo>
                    <a:pt x="374" y="323"/>
                  </a:lnTo>
                  <a:lnTo>
                    <a:pt x="401" y="331"/>
                  </a:lnTo>
                  <a:lnTo>
                    <a:pt x="428" y="338"/>
                  </a:lnTo>
                  <a:lnTo>
                    <a:pt x="456" y="345"/>
                  </a:lnTo>
                  <a:lnTo>
                    <a:pt x="482" y="354"/>
                  </a:lnTo>
                  <a:lnTo>
                    <a:pt x="508" y="365"/>
                  </a:lnTo>
                  <a:lnTo>
                    <a:pt x="532" y="377"/>
                  </a:lnTo>
                  <a:lnTo>
                    <a:pt x="557" y="392"/>
                  </a:lnTo>
                  <a:lnTo>
                    <a:pt x="576" y="395"/>
                  </a:lnTo>
                  <a:lnTo>
                    <a:pt x="594" y="401"/>
                  </a:lnTo>
                  <a:lnTo>
                    <a:pt x="612" y="410"/>
                  </a:lnTo>
                  <a:lnTo>
                    <a:pt x="628" y="420"/>
                  </a:lnTo>
                  <a:lnTo>
                    <a:pt x="642" y="433"/>
                  </a:lnTo>
                  <a:lnTo>
                    <a:pt x="655" y="447"/>
                  </a:lnTo>
                  <a:lnTo>
                    <a:pt x="665" y="461"/>
                  </a:lnTo>
                  <a:lnTo>
                    <a:pt x="675" y="479"/>
                  </a:lnTo>
                  <a:lnTo>
                    <a:pt x="678" y="494"/>
                  </a:lnTo>
                  <a:lnTo>
                    <a:pt x="677" y="512"/>
                  </a:lnTo>
                  <a:lnTo>
                    <a:pt x="670" y="525"/>
                  </a:lnTo>
                  <a:lnTo>
                    <a:pt x="657" y="536"/>
                  </a:lnTo>
                  <a:lnTo>
                    <a:pt x="648" y="536"/>
                  </a:lnTo>
                  <a:lnTo>
                    <a:pt x="639" y="532"/>
                  </a:lnTo>
                  <a:lnTo>
                    <a:pt x="629" y="526"/>
                  </a:lnTo>
                  <a:lnTo>
                    <a:pt x="620" y="520"/>
                  </a:lnTo>
                  <a:lnTo>
                    <a:pt x="612" y="513"/>
                  </a:lnTo>
                  <a:lnTo>
                    <a:pt x="605" y="506"/>
                  </a:lnTo>
                  <a:lnTo>
                    <a:pt x="600" y="502"/>
                  </a:lnTo>
                  <a:lnTo>
                    <a:pt x="599" y="500"/>
                  </a:lnTo>
                  <a:lnTo>
                    <a:pt x="607" y="504"/>
                  </a:lnTo>
                  <a:lnTo>
                    <a:pt x="616" y="510"/>
                  </a:lnTo>
                  <a:lnTo>
                    <a:pt x="623" y="514"/>
                  </a:lnTo>
                  <a:lnTo>
                    <a:pt x="633" y="516"/>
                  </a:lnTo>
                  <a:lnTo>
                    <a:pt x="641" y="510"/>
                  </a:lnTo>
                  <a:lnTo>
                    <a:pt x="645" y="502"/>
                  </a:lnTo>
                  <a:lnTo>
                    <a:pt x="646" y="494"/>
                  </a:lnTo>
                  <a:lnTo>
                    <a:pt x="646" y="484"/>
                  </a:lnTo>
                  <a:lnTo>
                    <a:pt x="636" y="477"/>
                  </a:lnTo>
                  <a:lnTo>
                    <a:pt x="628" y="467"/>
                  </a:lnTo>
                  <a:lnTo>
                    <a:pt x="618" y="458"/>
                  </a:lnTo>
                  <a:lnTo>
                    <a:pt x="606" y="450"/>
                  </a:lnTo>
                  <a:lnTo>
                    <a:pt x="596" y="441"/>
                  </a:lnTo>
                  <a:lnTo>
                    <a:pt x="584" y="435"/>
                  </a:lnTo>
                  <a:lnTo>
                    <a:pt x="571" y="431"/>
                  </a:lnTo>
                  <a:lnTo>
                    <a:pt x="560" y="431"/>
                  </a:lnTo>
                  <a:lnTo>
                    <a:pt x="568" y="458"/>
                  </a:lnTo>
                  <a:lnTo>
                    <a:pt x="573" y="489"/>
                  </a:lnTo>
                  <a:lnTo>
                    <a:pt x="574" y="519"/>
                  </a:lnTo>
                  <a:lnTo>
                    <a:pt x="577" y="549"/>
                  </a:lnTo>
                  <a:lnTo>
                    <a:pt x="580" y="579"/>
                  </a:lnTo>
                  <a:lnTo>
                    <a:pt x="587" y="608"/>
                  </a:lnTo>
                  <a:lnTo>
                    <a:pt x="602" y="635"/>
                  </a:lnTo>
                  <a:lnTo>
                    <a:pt x="622" y="660"/>
                  </a:lnTo>
                  <a:lnTo>
                    <a:pt x="639" y="678"/>
                  </a:lnTo>
                  <a:lnTo>
                    <a:pt x="657" y="698"/>
                  </a:lnTo>
                  <a:lnTo>
                    <a:pt x="675" y="717"/>
                  </a:lnTo>
                  <a:lnTo>
                    <a:pt x="697" y="734"/>
                  </a:lnTo>
                  <a:lnTo>
                    <a:pt x="719" y="749"/>
                  </a:lnTo>
                  <a:lnTo>
                    <a:pt x="742" y="759"/>
                  </a:lnTo>
                  <a:lnTo>
                    <a:pt x="766" y="763"/>
                  </a:lnTo>
                  <a:lnTo>
                    <a:pt x="794" y="762"/>
                  </a:lnTo>
                  <a:lnTo>
                    <a:pt x="798" y="757"/>
                  </a:lnTo>
                  <a:lnTo>
                    <a:pt x="804" y="753"/>
                  </a:lnTo>
                  <a:lnTo>
                    <a:pt x="810" y="750"/>
                  </a:lnTo>
                  <a:lnTo>
                    <a:pt x="814" y="746"/>
                  </a:lnTo>
                  <a:lnTo>
                    <a:pt x="808" y="740"/>
                  </a:lnTo>
                  <a:lnTo>
                    <a:pt x="801" y="737"/>
                  </a:lnTo>
                  <a:lnTo>
                    <a:pt x="795" y="734"/>
                  </a:lnTo>
                  <a:lnTo>
                    <a:pt x="794" y="727"/>
                  </a:lnTo>
                  <a:lnTo>
                    <a:pt x="802" y="721"/>
                  </a:lnTo>
                  <a:lnTo>
                    <a:pt x="811" y="718"/>
                  </a:lnTo>
                  <a:lnTo>
                    <a:pt x="823" y="717"/>
                  </a:lnTo>
                  <a:lnTo>
                    <a:pt x="833" y="720"/>
                  </a:lnTo>
                  <a:lnTo>
                    <a:pt x="841" y="729"/>
                  </a:lnTo>
                  <a:lnTo>
                    <a:pt x="846" y="739"/>
                  </a:lnTo>
                  <a:lnTo>
                    <a:pt x="847" y="749"/>
                  </a:lnTo>
                  <a:lnTo>
                    <a:pt x="846" y="759"/>
                  </a:lnTo>
                  <a:lnTo>
                    <a:pt x="844" y="772"/>
                  </a:lnTo>
                  <a:lnTo>
                    <a:pt x="837" y="783"/>
                  </a:lnTo>
                  <a:lnTo>
                    <a:pt x="824" y="793"/>
                  </a:lnTo>
                  <a:lnTo>
                    <a:pt x="808" y="802"/>
                  </a:lnTo>
                  <a:lnTo>
                    <a:pt x="789" y="803"/>
                  </a:lnTo>
                  <a:lnTo>
                    <a:pt x="772" y="802"/>
                  </a:lnTo>
                  <a:lnTo>
                    <a:pt x="755" y="799"/>
                  </a:lnTo>
                  <a:lnTo>
                    <a:pt x="739" y="795"/>
                  </a:lnTo>
                  <a:lnTo>
                    <a:pt x="723" y="787"/>
                  </a:lnTo>
                  <a:lnTo>
                    <a:pt x="708" y="782"/>
                  </a:lnTo>
                  <a:lnTo>
                    <a:pt x="697" y="773"/>
                  </a:lnTo>
                  <a:lnTo>
                    <a:pt x="685" y="766"/>
                  </a:lnTo>
                  <a:lnTo>
                    <a:pt x="694" y="793"/>
                  </a:lnTo>
                  <a:lnTo>
                    <a:pt x="704" y="820"/>
                  </a:lnTo>
                  <a:lnTo>
                    <a:pt x="716" y="846"/>
                  </a:lnTo>
                  <a:lnTo>
                    <a:pt x="729" y="874"/>
                  </a:lnTo>
                  <a:lnTo>
                    <a:pt x="743" y="899"/>
                  </a:lnTo>
                  <a:lnTo>
                    <a:pt x="758" y="927"/>
                  </a:lnTo>
                  <a:lnTo>
                    <a:pt x="773" y="953"/>
                  </a:lnTo>
                  <a:lnTo>
                    <a:pt x="791" y="977"/>
                  </a:lnTo>
                  <a:lnTo>
                    <a:pt x="771" y="10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 i="1">
                <a:latin typeface="Baskerville Old Face" pitchFamily="18" charset="0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465" y="218"/>
              <a:ext cx="327" cy="625"/>
            </a:xfrm>
            <a:custGeom>
              <a:avLst/>
              <a:gdLst>
                <a:gd name="T0" fmla="*/ 311 w 327"/>
                <a:gd name="T1" fmla="*/ 191 h 625"/>
                <a:gd name="T2" fmla="*/ 327 w 327"/>
                <a:gd name="T3" fmla="*/ 306 h 625"/>
                <a:gd name="T4" fmla="*/ 312 w 327"/>
                <a:gd name="T5" fmla="*/ 423 h 625"/>
                <a:gd name="T6" fmla="*/ 268 w 327"/>
                <a:gd name="T7" fmla="*/ 529 h 625"/>
                <a:gd name="T8" fmla="*/ 220 w 327"/>
                <a:gd name="T9" fmla="*/ 586 h 625"/>
                <a:gd name="T10" fmla="*/ 181 w 327"/>
                <a:gd name="T11" fmla="*/ 606 h 625"/>
                <a:gd name="T12" fmla="*/ 139 w 327"/>
                <a:gd name="T13" fmla="*/ 621 h 625"/>
                <a:gd name="T14" fmla="*/ 109 w 327"/>
                <a:gd name="T15" fmla="*/ 625 h 625"/>
                <a:gd name="T16" fmla="*/ 109 w 327"/>
                <a:gd name="T17" fmla="*/ 615 h 625"/>
                <a:gd name="T18" fmla="*/ 136 w 327"/>
                <a:gd name="T19" fmla="*/ 592 h 625"/>
                <a:gd name="T20" fmla="*/ 175 w 327"/>
                <a:gd name="T21" fmla="*/ 565 h 625"/>
                <a:gd name="T22" fmla="*/ 210 w 327"/>
                <a:gd name="T23" fmla="*/ 536 h 625"/>
                <a:gd name="T24" fmla="*/ 236 w 327"/>
                <a:gd name="T25" fmla="*/ 484 h 625"/>
                <a:gd name="T26" fmla="*/ 257 w 327"/>
                <a:gd name="T27" fmla="*/ 398 h 625"/>
                <a:gd name="T28" fmla="*/ 266 w 327"/>
                <a:gd name="T29" fmla="*/ 308 h 625"/>
                <a:gd name="T30" fmla="*/ 259 w 327"/>
                <a:gd name="T31" fmla="*/ 217 h 625"/>
                <a:gd name="T32" fmla="*/ 246 w 327"/>
                <a:gd name="T33" fmla="*/ 163 h 625"/>
                <a:gd name="T34" fmla="*/ 239 w 327"/>
                <a:gd name="T35" fmla="*/ 138 h 625"/>
                <a:gd name="T36" fmla="*/ 227 w 327"/>
                <a:gd name="T37" fmla="*/ 117 h 625"/>
                <a:gd name="T38" fmla="*/ 213 w 327"/>
                <a:gd name="T39" fmla="*/ 98 h 625"/>
                <a:gd name="T40" fmla="*/ 175 w 327"/>
                <a:gd name="T41" fmla="*/ 66 h 625"/>
                <a:gd name="T42" fmla="*/ 109 w 327"/>
                <a:gd name="T43" fmla="*/ 41 h 625"/>
                <a:gd name="T44" fmla="*/ 47 w 327"/>
                <a:gd name="T45" fmla="*/ 30 h 625"/>
                <a:gd name="T46" fmla="*/ 6 w 327"/>
                <a:gd name="T47" fmla="*/ 30 h 625"/>
                <a:gd name="T48" fmla="*/ 21 w 327"/>
                <a:gd name="T49" fmla="*/ 16 h 625"/>
                <a:gd name="T50" fmla="*/ 67 w 327"/>
                <a:gd name="T51" fmla="*/ 2 h 625"/>
                <a:gd name="T52" fmla="*/ 116 w 327"/>
                <a:gd name="T53" fmla="*/ 3 h 625"/>
                <a:gd name="T54" fmla="*/ 164 w 327"/>
                <a:gd name="T55" fmla="*/ 15 h 625"/>
                <a:gd name="T56" fmla="*/ 201 w 327"/>
                <a:gd name="T57" fmla="*/ 35 h 625"/>
                <a:gd name="T58" fmla="*/ 231 w 327"/>
                <a:gd name="T59" fmla="*/ 59 h 625"/>
                <a:gd name="T60" fmla="*/ 259 w 327"/>
                <a:gd name="T61" fmla="*/ 89 h 625"/>
                <a:gd name="T62" fmla="*/ 282 w 327"/>
                <a:gd name="T63" fmla="*/ 121 h 6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27"/>
                <a:gd name="T97" fmla="*/ 0 h 625"/>
                <a:gd name="T98" fmla="*/ 327 w 327"/>
                <a:gd name="T99" fmla="*/ 625 h 6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27" h="625">
                  <a:moveTo>
                    <a:pt x="291" y="138"/>
                  </a:moveTo>
                  <a:lnTo>
                    <a:pt x="311" y="191"/>
                  </a:lnTo>
                  <a:lnTo>
                    <a:pt x="322" y="247"/>
                  </a:lnTo>
                  <a:lnTo>
                    <a:pt x="327" y="306"/>
                  </a:lnTo>
                  <a:lnTo>
                    <a:pt x="324" y="365"/>
                  </a:lnTo>
                  <a:lnTo>
                    <a:pt x="312" y="423"/>
                  </a:lnTo>
                  <a:lnTo>
                    <a:pt x="293" y="479"/>
                  </a:lnTo>
                  <a:lnTo>
                    <a:pt x="268" y="529"/>
                  </a:lnTo>
                  <a:lnTo>
                    <a:pt x="233" y="575"/>
                  </a:lnTo>
                  <a:lnTo>
                    <a:pt x="220" y="586"/>
                  </a:lnTo>
                  <a:lnTo>
                    <a:pt x="201" y="596"/>
                  </a:lnTo>
                  <a:lnTo>
                    <a:pt x="181" y="606"/>
                  </a:lnTo>
                  <a:lnTo>
                    <a:pt x="159" y="615"/>
                  </a:lnTo>
                  <a:lnTo>
                    <a:pt x="139" y="621"/>
                  </a:lnTo>
                  <a:lnTo>
                    <a:pt x="122" y="625"/>
                  </a:lnTo>
                  <a:lnTo>
                    <a:pt x="109" y="625"/>
                  </a:lnTo>
                  <a:lnTo>
                    <a:pt x="103" y="622"/>
                  </a:lnTo>
                  <a:lnTo>
                    <a:pt x="109" y="615"/>
                  </a:lnTo>
                  <a:lnTo>
                    <a:pt x="120" y="605"/>
                  </a:lnTo>
                  <a:lnTo>
                    <a:pt x="136" y="592"/>
                  </a:lnTo>
                  <a:lnTo>
                    <a:pt x="155" y="579"/>
                  </a:lnTo>
                  <a:lnTo>
                    <a:pt x="175" y="565"/>
                  </a:lnTo>
                  <a:lnTo>
                    <a:pt x="194" y="550"/>
                  </a:lnTo>
                  <a:lnTo>
                    <a:pt x="210" y="536"/>
                  </a:lnTo>
                  <a:lnTo>
                    <a:pt x="220" y="525"/>
                  </a:lnTo>
                  <a:lnTo>
                    <a:pt x="236" y="484"/>
                  </a:lnTo>
                  <a:lnTo>
                    <a:pt x="249" y="443"/>
                  </a:lnTo>
                  <a:lnTo>
                    <a:pt x="257" y="398"/>
                  </a:lnTo>
                  <a:lnTo>
                    <a:pt x="263" y="354"/>
                  </a:lnTo>
                  <a:lnTo>
                    <a:pt x="266" y="308"/>
                  </a:lnTo>
                  <a:lnTo>
                    <a:pt x="263" y="262"/>
                  </a:lnTo>
                  <a:lnTo>
                    <a:pt x="259" y="217"/>
                  </a:lnTo>
                  <a:lnTo>
                    <a:pt x="249" y="174"/>
                  </a:lnTo>
                  <a:lnTo>
                    <a:pt x="246" y="163"/>
                  </a:lnTo>
                  <a:lnTo>
                    <a:pt x="243" y="150"/>
                  </a:lnTo>
                  <a:lnTo>
                    <a:pt x="239" y="138"/>
                  </a:lnTo>
                  <a:lnTo>
                    <a:pt x="233" y="128"/>
                  </a:lnTo>
                  <a:lnTo>
                    <a:pt x="227" y="117"/>
                  </a:lnTo>
                  <a:lnTo>
                    <a:pt x="220" y="107"/>
                  </a:lnTo>
                  <a:lnTo>
                    <a:pt x="213" y="98"/>
                  </a:lnTo>
                  <a:lnTo>
                    <a:pt x="204" y="88"/>
                  </a:lnTo>
                  <a:lnTo>
                    <a:pt x="175" y="66"/>
                  </a:lnTo>
                  <a:lnTo>
                    <a:pt x="143" y="51"/>
                  </a:lnTo>
                  <a:lnTo>
                    <a:pt x="109" y="41"/>
                  </a:lnTo>
                  <a:lnTo>
                    <a:pt x="77" y="33"/>
                  </a:lnTo>
                  <a:lnTo>
                    <a:pt x="47" y="30"/>
                  </a:lnTo>
                  <a:lnTo>
                    <a:pt x="22" y="30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21" y="16"/>
                  </a:lnTo>
                  <a:lnTo>
                    <a:pt x="42" y="8"/>
                  </a:lnTo>
                  <a:lnTo>
                    <a:pt x="67" y="2"/>
                  </a:lnTo>
                  <a:lnTo>
                    <a:pt x="91" y="0"/>
                  </a:lnTo>
                  <a:lnTo>
                    <a:pt x="116" y="3"/>
                  </a:lnTo>
                  <a:lnTo>
                    <a:pt x="140" y="8"/>
                  </a:lnTo>
                  <a:lnTo>
                    <a:pt x="164" y="15"/>
                  </a:lnTo>
                  <a:lnTo>
                    <a:pt x="185" y="23"/>
                  </a:lnTo>
                  <a:lnTo>
                    <a:pt x="201" y="35"/>
                  </a:lnTo>
                  <a:lnTo>
                    <a:pt x="217" y="46"/>
                  </a:lnTo>
                  <a:lnTo>
                    <a:pt x="231" y="59"/>
                  </a:lnTo>
                  <a:lnTo>
                    <a:pt x="246" y="74"/>
                  </a:lnTo>
                  <a:lnTo>
                    <a:pt x="259" y="89"/>
                  </a:lnTo>
                  <a:lnTo>
                    <a:pt x="270" y="105"/>
                  </a:lnTo>
                  <a:lnTo>
                    <a:pt x="282" y="121"/>
                  </a:lnTo>
                  <a:lnTo>
                    <a:pt x="291" y="1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 i="1">
                <a:latin typeface="Baskerville Old Face" pitchFamily="18" charset="0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550" y="292"/>
              <a:ext cx="804" cy="871"/>
            </a:xfrm>
            <a:custGeom>
              <a:avLst/>
              <a:gdLst>
                <a:gd name="T0" fmla="*/ 804 w 804"/>
                <a:gd name="T1" fmla="*/ 4 h 871"/>
                <a:gd name="T2" fmla="*/ 804 w 804"/>
                <a:gd name="T3" fmla="*/ 133 h 871"/>
                <a:gd name="T4" fmla="*/ 804 w 804"/>
                <a:gd name="T5" fmla="*/ 416 h 871"/>
                <a:gd name="T6" fmla="*/ 800 w 804"/>
                <a:gd name="T7" fmla="*/ 702 h 871"/>
                <a:gd name="T8" fmla="*/ 788 w 804"/>
                <a:gd name="T9" fmla="*/ 833 h 871"/>
                <a:gd name="T10" fmla="*/ 781 w 804"/>
                <a:gd name="T11" fmla="*/ 833 h 871"/>
                <a:gd name="T12" fmla="*/ 761 w 804"/>
                <a:gd name="T13" fmla="*/ 834 h 871"/>
                <a:gd name="T14" fmla="*/ 730 w 804"/>
                <a:gd name="T15" fmla="*/ 837 h 871"/>
                <a:gd name="T16" fmla="*/ 689 w 804"/>
                <a:gd name="T17" fmla="*/ 838 h 871"/>
                <a:gd name="T18" fmla="*/ 641 w 804"/>
                <a:gd name="T19" fmla="*/ 843 h 871"/>
                <a:gd name="T20" fmla="*/ 585 w 804"/>
                <a:gd name="T21" fmla="*/ 846 h 871"/>
                <a:gd name="T22" fmla="*/ 525 w 804"/>
                <a:gd name="T23" fmla="*/ 850 h 871"/>
                <a:gd name="T24" fmla="*/ 462 w 804"/>
                <a:gd name="T25" fmla="*/ 853 h 871"/>
                <a:gd name="T26" fmla="*/ 398 w 804"/>
                <a:gd name="T27" fmla="*/ 857 h 871"/>
                <a:gd name="T28" fmla="*/ 333 w 804"/>
                <a:gd name="T29" fmla="*/ 860 h 871"/>
                <a:gd name="T30" fmla="*/ 271 w 804"/>
                <a:gd name="T31" fmla="*/ 864 h 871"/>
                <a:gd name="T32" fmla="*/ 212 w 804"/>
                <a:gd name="T33" fmla="*/ 867 h 871"/>
                <a:gd name="T34" fmla="*/ 159 w 804"/>
                <a:gd name="T35" fmla="*/ 869 h 871"/>
                <a:gd name="T36" fmla="*/ 111 w 804"/>
                <a:gd name="T37" fmla="*/ 870 h 871"/>
                <a:gd name="T38" fmla="*/ 72 w 804"/>
                <a:gd name="T39" fmla="*/ 871 h 871"/>
                <a:gd name="T40" fmla="*/ 43 w 804"/>
                <a:gd name="T41" fmla="*/ 871 h 871"/>
                <a:gd name="T42" fmla="*/ 0 w 804"/>
                <a:gd name="T43" fmla="*/ 0 h 871"/>
                <a:gd name="T44" fmla="*/ 804 w 804"/>
                <a:gd name="T45" fmla="*/ 4 h 87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04"/>
                <a:gd name="T70" fmla="*/ 0 h 871"/>
                <a:gd name="T71" fmla="*/ 804 w 804"/>
                <a:gd name="T72" fmla="*/ 871 h 87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04" h="871">
                  <a:moveTo>
                    <a:pt x="804" y="4"/>
                  </a:moveTo>
                  <a:lnTo>
                    <a:pt x="804" y="133"/>
                  </a:lnTo>
                  <a:lnTo>
                    <a:pt x="804" y="416"/>
                  </a:lnTo>
                  <a:lnTo>
                    <a:pt x="800" y="702"/>
                  </a:lnTo>
                  <a:lnTo>
                    <a:pt x="788" y="833"/>
                  </a:lnTo>
                  <a:lnTo>
                    <a:pt x="781" y="833"/>
                  </a:lnTo>
                  <a:lnTo>
                    <a:pt x="761" y="834"/>
                  </a:lnTo>
                  <a:lnTo>
                    <a:pt x="730" y="837"/>
                  </a:lnTo>
                  <a:lnTo>
                    <a:pt x="689" y="838"/>
                  </a:lnTo>
                  <a:lnTo>
                    <a:pt x="641" y="843"/>
                  </a:lnTo>
                  <a:lnTo>
                    <a:pt x="585" y="846"/>
                  </a:lnTo>
                  <a:lnTo>
                    <a:pt x="525" y="850"/>
                  </a:lnTo>
                  <a:lnTo>
                    <a:pt x="462" y="853"/>
                  </a:lnTo>
                  <a:lnTo>
                    <a:pt x="398" y="857"/>
                  </a:lnTo>
                  <a:lnTo>
                    <a:pt x="333" y="860"/>
                  </a:lnTo>
                  <a:lnTo>
                    <a:pt x="271" y="864"/>
                  </a:lnTo>
                  <a:lnTo>
                    <a:pt x="212" y="867"/>
                  </a:lnTo>
                  <a:lnTo>
                    <a:pt x="159" y="869"/>
                  </a:lnTo>
                  <a:lnTo>
                    <a:pt x="111" y="870"/>
                  </a:lnTo>
                  <a:lnTo>
                    <a:pt x="72" y="871"/>
                  </a:lnTo>
                  <a:lnTo>
                    <a:pt x="43" y="871"/>
                  </a:lnTo>
                  <a:lnTo>
                    <a:pt x="0" y="0"/>
                  </a:lnTo>
                  <a:lnTo>
                    <a:pt x="80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 i="1">
                <a:latin typeface="Baskerville Old Face" pitchFamily="18" charset="0"/>
              </a:endParaRPr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330" y="283"/>
              <a:ext cx="291" cy="541"/>
            </a:xfrm>
            <a:custGeom>
              <a:avLst/>
              <a:gdLst>
                <a:gd name="T0" fmla="*/ 172 w 291"/>
                <a:gd name="T1" fmla="*/ 224 h 541"/>
                <a:gd name="T2" fmla="*/ 153 w 291"/>
                <a:gd name="T3" fmla="*/ 282 h 541"/>
                <a:gd name="T4" fmla="*/ 115 w 291"/>
                <a:gd name="T5" fmla="*/ 332 h 541"/>
                <a:gd name="T6" fmla="*/ 92 w 291"/>
                <a:gd name="T7" fmla="*/ 342 h 541"/>
                <a:gd name="T8" fmla="*/ 65 w 291"/>
                <a:gd name="T9" fmla="*/ 343 h 541"/>
                <a:gd name="T10" fmla="*/ 45 w 291"/>
                <a:gd name="T11" fmla="*/ 348 h 541"/>
                <a:gd name="T12" fmla="*/ 65 w 291"/>
                <a:gd name="T13" fmla="*/ 363 h 541"/>
                <a:gd name="T14" fmla="*/ 91 w 291"/>
                <a:gd name="T15" fmla="*/ 372 h 541"/>
                <a:gd name="T16" fmla="*/ 121 w 291"/>
                <a:gd name="T17" fmla="*/ 369 h 541"/>
                <a:gd name="T18" fmla="*/ 160 w 291"/>
                <a:gd name="T19" fmla="*/ 368 h 541"/>
                <a:gd name="T20" fmla="*/ 183 w 291"/>
                <a:gd name="T21" fmla="*/ 373 h 541"/>
                <a:gd name="T22" fmla="*/ 174 w 291"/>
                <a:gd name="T23" fmla="*/ 428 h 541"/>
                <a:gd name="T24" fmla="*/ 140 w 291"/>
                <a:gd name="T25" fmla="*/ 473 h 541"/>
                <a:gd name="T26" fmla="*/ 124 w 291"/>
                <a:gd name="T27" fmla="*/ 498 h 541"/>
                <a:gd name="T28" fmla="*/ 161 w 291"/>
                <a:gd name="T29" fmla="*/ 498 h 541"/>
                <a:gd name="T30" fmla="*/ 198 w 291"/>
                <a:gd name="T31" fmla="*/ 485 h 541"/>
                <a:gd name="T32" fmla="*/ 225 w 291"/>
                <a:gd name="T33" fmla="*/ 464 h 541"/>
                <a:gd name="T34" fmla="*/ 250 w 291"/>
                <a:gd name="T35" fmla="*/ 434 h 541"/>
                <a:gd name="T36" fmla="*/ 281 w 291"/>
                <a:gd name="T37" fmla="*/ 411 h 541"/>
                <a:gd name="T38" fmla="*/ 291 w 291"/>
                <a:gd name="T39" fmla="*/ 447 h 541"/>
                <a:gd name="T40" fmla="*/ 260 w 291"/>
                <a:gd name="T41" fmla="*/ 496 h 541"/>
                <a:gd name="T42" fmla="*/ 202 w 291"/>
                <a:gd name="T43" fmla="*/ 527 h 541"/>
                <a:gd name="T44" fmla="*/ 137 w 291"/>
                <a:gd name="T45" fmla="*/ 541 h 541"/>
                <a:gd name="T46" fmla="*/ 107 w 291"/>
                <a:gd name="T47" fmla="*/ 529 h 541"/>
                <a:gd name="T48" fmla="*/ 75 w 291"/>
                <a:gd name="T49" fmla="*/ 513 h 541"/>
                <a:gd name="T50" fmla="*/ 60 w 291"/>
                <a:gd name="T51" fmla="*/ 490 h 541"/>
                <a:gd name="T52" fmla="*/ 76 w 291"/>
                <a:gd name="T53" fmla="*/ 483 h 541"/>
                <a:gd name="T54" fmla="*/ 96 w 291"/>
                <a:gd name="T55" fmla="*/ 478 h 541"/>
                <a:gd name="T56" fmla="*/ 130 w 291"/>
                <a:gd name="T57" fmla="*/ 447 h 541"/>
                <a:gd name="T58" fmla="*/ 130 w 291"/>
                <a:gd name="T59" fmla="*/ 418 h 541"/>
                <a:gd name="T60" fmla="*/ 85 w 291"/>
                <a:gd name="T61" fmla="*/ 411 h 541"/>
                <a:gd name="T62" fmla="*/ 43 w 291"/>
                <a:gd name="T63" fmla="*/ 386 h 541"/>
                <a:gd name="T64" fmla="*/ 3 w 291"/>
                <a:gd name="T65" fmla="*/ 325 h 541"/>
                <a:gd name="T66" fmla="*/ 16 w 291"/>
                <a:gd name="T67" fmla="*/ 271 h 541"/>
                <a:gd name="T68" fmla="*/ 26 w 291"/>
                <a:gd name="T69" fmla="*/ 297 h 541"/>
                <a:gd name="T70" fmla="*/ 42 w 291"/>
                <a:gd name="T71" fmla="*/ 319 h 541"/>
                <a:gd name="T72" fmla="*/ 66 w 291"/>
                <a:gd name="T73" fmla="*/ 320 h 541"/>
                <a:gd name="T74" fmla="*/ 85 w 291"/>
                <a:gd name="T75" fmla="*/ 319 h 541"/>
                <a:gd name="T76" fmla="*/ 102 w 291"/>
                <a:gd name="T77" fmla="*/ 309 h 541"/>
                <a:gd name="T78" fmla="*/ 109 w 291"/>
                <a:gd name="T79" fmla="*/ 185 h 541"/>
                <a:gd name="T80" fmla="*/ 82 w 291"/>
                <a:gd name="T81" fmla="*/ 63 h 541"/>
                <a:gd name="T82" fmla="*/ 147 w 291"/>
                <a:gd name="T83" fmla="*/ 20 h 541"/>
                <a:gd name="T84" fmla="*/ 167 w 291"/>
                <a:gd name="T85" fmla="*/ 184 h 5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1"/>
                <a:gd name="T130" fmla="*/ 0 h 541"/>
                <a:gd name="T131" fmla="*/ 291 w 291"/>
                <a:gd name="T132" fmla="*/ 541 h 5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1" h="541">
                  <a:moveTo>
                    <a:pt x="167" y="184"/>
                  </a:moveTo>
                  <a:lnTo>
                    <a:pt x="172" y="204"/>
                  </a:lnTo>
                  <a:lnTo>
                    <a:pt x="172" y="224"/>
                  </a:lnTo>
                  <a:lnTo>
                    <a:pt x="169" y="244"/>
                  </a:lnTo>
                  <a:lnTo>
                    <a:pt x="163" y="263"/>
                  </a:lnTo>
                  <a:lnTo>
                    <a:pt x="153" y="282"/>
                  </a:lnTo>
                  <a:lnTo>
                    <a:pt x="143" y="299"/>
                  </a:lnTo>
                  <a:lnTo>
                    <a:pt x="130" y="316"/>
                  </a:lnTo>
                  <a:lnTo>
                    <a:pt x="115" y="332"/>
                  </a:lnTo>
                  <a:lnTo>
                    <a:pt x="108" y="336"/>
                  </a:lnTo>
                  <a:lnTo>
                    <a:pt x="99" y="339"/>
                  </a:lnTo>
                  <a:lnTo>
                    <a:pt x="92" y="342"/>
                  </a:lnTo>
                  <a:lnTo>
                    <a:pt x="84" y="343"/>
                  </a:lnTo>
                  <a:lnTo>
                    <a:pt x="75" y="343"/>
                  </a:lnTo>
                  <a:lnTo>
                    <a:pt x="65" y="343"/>
                  </a:lnTo>
                  <a:lnTo>
                    <a:pt x="52" y="343"/>
                  </a:lnTo>
                  <a:lnTo>
                    <a:pt x="39" y="340"/>
                  </a:lnTo>
                  <a:lnTo>
                    <a:pt x="45" y="348"/>
                  </a:lnTo>
                  <a:lnTo>
                    <a:pt x="50" y="353"/>
                  </a:lnTo>
                  <a:lnTo>
                    <a:pt x="58" y="359"/>
                  </a:lnTo>
                  <a:lnTo>
                    <a:pt x="65" y="363"/>
                  </a:lnTo>
                  <a:lnTo>
                    <a:pt x="73" y="368"/>
                  </a:lnTo>
                  <a:lnTo>
                    <a:pt x="82" y="371"/>
                  </a:lnTo>
                  <a:lnTo>
                    <a:pt x="91" y="372"/>
                  </a:lnTo>
                  <a:lnTo>
                    <a:pt x="99" y="373"/>
                  </a:lnTo>
                  <a:lnTo>
                    <a:pt x="109" y="372"/>
                  </a:lnTo>
                  <a:lnTo>
                    <a:pt x="121" y="369"/>
                  </a:lnTo>
                  <a:lnTo>
                    <a:pt x="134" y="368"/>
                  </a:lnTo>
                  <a:lnTo>
                    <a:pt x="147" y="368"/>
                  </a:lnTo>
                  <a:lnTo>
                    <a:pt x="160" y="368"/>
                  </a:lnTo>
                  <a:lnTo>
                    <a:pt x="170" y="368"/>
                  </a:lnTo>
                  <a:lnTo>
                    <a:pt x="179" y="371"/>
                  </a:lnTo>
                  <a:lnTo>
                    <a:pt x="183" y="373"/>
                  </a:lnTo>
                  <a:lnTo>
                    <a:pt x="183" y="394"/>
                  </a:lnTo>
                  <a:lnTo>
                    <a:pt x="180" y="411"/>
                  </a:lnTo>
                  <a:lnTo>
                    <a:pt x="174" y="428"/>
                  </a:lnTo>
                  <a:lnTo>
                    <a:pt x="164" y="444"/>
                  </a:lnTo>
                  <a:lnTo>
                    <a:pt x="153" y="460"/>
                  </a:lnTo>
                  <a:lnTo>
                    <a:pt x="140" y="473"/>
                  </a:lnTo>
                  <a:lnTo>
                    <a:pt x="127" y="484"/>
                  </a:lnTo>
                  <a:lnTo>
                    <a:pt x="112" y="494"/>
                  </a:lnTo>
                  <a:lnTo>
                    <a:pt x="124" y="498"/>
                  </a:lnTo>
                  <a:lnTo>
                    <a:pt x="137" y="500"/>
                  </a:lnTo>
                  <a:lnTo>
                    <a:pt x="150" y="500"/>
                  </a:lnTo>
                  <a:lnTo>
                    <a:pt x="161" y="498"/>
                  </a:lnTo>
                  <a:lnTo>
                    <a:pt x="174" y="496"/>
                  </a:lnTo>
                  <a:lnTo>
                    <a:pt x="186" y="491"/>
                  </a:lnTo>
                  <a:lnTo>
                    <a:pt x="198" y="485"/>
                  </a:lnTo>
                  <a:lnTo>
                    <a:pt x="208" y="480"/>
                  </a:lnTo>
                  <a:lnTo>
                    <a:pt x="218" y="473"/>
                  </a:lnTo>
                  <a:lnTo>
                    <a:pt x="225" y="464"/>
                  </a:lnTo>
                  <a:lnTo>
                    <a:pt x="234" y="454"/>
                  </a:lnTo>
                  <a:lnTo>
                    <a:pt x="241" y="444"/>
                  </a:lnTo>
                  <a:lnTo>
                    <a:pt x="250" y="434"/>
                  </a:lnTo>
                  <a:lnTo>
                    <a:pt x="258" y="424"/>
                  </a:lnTo>
                  <a:lnTo>
                    <a:pt x="268" y="417"/>
                  </a:lnTo>
                  <a:lnTo>
                    <a:pt x="281" y="411"/>
                  </a:lnTo>
                  <a:lnTo>
                    <a:pt x="287" y="422"/>
                  </a:lnTo>
                  <a:lnTo>
                    <a:pt x="291" y="435"/>
                  </a:lnTo>
                  <a:lnTo>
                    <a:pt x="291" y="447"/>
                  </a:lnTo>
                  <a:lnTo>
                    <a:pt x="288" y="460"/>
                  </a:lnTo>
                  <a:lnTo>
                    <a:pt x="275" y="480"/>
                  </a:lnTo>
                  <a:lnTo>
                    <a:pt x="260" y="496"/>
                  </a:lnTo>
                  <a:lnTo>
                    <a:pt x="242" y="508"/>
                  </a:lnTo>
                  <a:lnTo>
                    <a:pt x="224" y="519"/>
                  </a:lnTo>
                  <a:lnTo>
                    <a:pt x="202" y="527"/>
                  </a:lnTo>
                  <a:lnTo>
                    <a:pt x="180" y="533"/>
                  </a:lnTo>
                  <a:lnTo>
                    <a:pt x="159" y="537"/>
                  </a:lnTo>
                  <a:lnTo>
                    <a:pt x="137" y="541"/>
                  </a:lnTo>
                  <a:lnTo>
                    <a:pt x="127" y="537"/>
                  </a:lnTo>
                  <a:lnTo>
                    <a:pt x="117" y="533"/>
                  </a:lnTo>
                  <a:lnTo>
                    <a:pt x="107" y="529"/>
                  </a:lnTo>
                  <a:lnTo>
                    <a:pt x="95" y="524"/>
                  </a:lnTo>
                  <a:lnTo>
                    <a:pt x="85" y="520"/>
                  </a:lnTo>
                  <a:lnTo>
                    <a:pt x="75" y="513"/>
                  </a:lnTo>
                  <a:lnTo>
                    <a:pt x="66" y="506"/>
                  </a:lnTo>
                  <a:lnTo>
                    <a:pt x="58" y="496"/>
                  </a:lnTo>
                  <a:lnTo>
                    <a:pt x="60" y="490"/>
                  </a:lnTo>
                  <a:lnTo>
                    <a:pt x="65" y="487"/>
                  </a:lnTo>
                  <a:lnTo>
                    <a:pt x="71" y="484"/>
                  </a:lnTo>
                  <a:lnTo>
                    <a:pt x="76" y="483"/>
                  </a:lnTo>
                  <a:lnTo>
                    <a:pt x="84" y="481"/>
                  </a:lnTo>
                  <a:lnTo>
                    <a:pt x="91" y="480"/>
                  </a:lnTo>
                  <a:lnTo>
                    <a:pt x="96" y="478"/>
                  </a:lnTo>
                  <a:lnTo>
                    <a:pt x="102" y="475"/>
                  </a:lnTo>
                  <a:lnTo>
                    <a:pt x="117" y="461"/>
                  </a:lnTo>
                  <a:lnTo>
                    <a:pt x="130" y="447"/>
                  </a:lnTo>
                  <a:lnTo>
                    <a:pt x="140" y="431"/>
                  </a:lnTo>
                  <a:lnTo>
                    <a:pt x="144" y="414"/>
                  </a:lnTo>
                  <a:lnTo>
                    <a:pt x="130" y="418"/>
                  </a:lnTo>
                  <a:lnTo>
                    <a:pt x="114" y="418"/>
                  </a:lnTo>
                  <a:lnTo>
                    <a:pt x="99" y="417"/>
                  </a:lnTo>
                  <a:lnTo>
                    <a:pt x="85" y="411"/>
                  </a:lnTo>
                  <a:lnTo>
                    <a:pt x="71" y="405"/>
                  </a:lnTo>
                  <a:lnTo>
                    <a:pt x="56" y="396"/>
                  </a:lnTo>
                  <a:lnTo>
                    <a:pt x="43" y="386"/>
                  </a:lnTo>
                  <a:lnTo>
                    <a:pt x="30" y="375"/>
                  </a:lnTo>
                  <a:lnTo>
                    <a:pt x="13" y="352"/>
                  </a:lnTo>
                  <a:lnTo>
                    <a:pt x="3" y="325"/>
                  </a:lnTo>
                  <a:lnTo>
                    <a:pt x="0" y="296"/>
                  </a:lnTo>
                  <a:lnTo>
                    <a:pt x="7" y="269"/>
                  </a:lnTo>
                  <a:lnTo>
                    <a:pt x="16" y="271"/>
                  </a:lnTo>
                  <a:lnTo>
                    <a:pt x="20" y="279"/>
                  </a:lnTo>
                  <a:lnTo>
                    <a:pt x="23" y="287"/>
                  </a:lnTo>
                  <a:lnTo>
                    <a:pt x="26" y="297"/>
                  </a:lnTo>
                  <a:lnTo>
                    <a:pt x="29" y="306"/>
                  </a:lnTo>
                  <a:lnTo>
                    <a:pt x="34" y="315"/>
                  </a:lnTo>
                  <a:lnTo>
                    <a:pt x="42" y="319"/>
                  </a:lnTo>
                  <a:lnTo>
                    <a:pt x="55" y="320"/>
                  </a:lnTo>
                  <a:lnTo>
                    <a:pt x="60" y="320"/>
                  </a:lnTo>
                  <a:lnTo>
                    <a:pt x="66" y="320"/>
                  </a:lnTo>
                  <a:lnTo>
                    <a:pt x="72" y="320"/>
                  </a:lnTo>
                  <a:lnTo>
                    <a:pt x="79" y="320"/>
                  </a:lnTo>
                  <a:lnTo>
                    <a:pt x="85" y="319"/>
                  </a:lnTo>
                  <a:lnTo>
                    <a:pt x="92" y="316"/>
                  </a:lnTo>
                  <a:lnTo>
                    <a:pt x="98" y="313"/>
                  </a:lnTo>
                  <a:lnTo>
                    <a:pt x="102" y="309"/>
                  </a:lnTo>
                  <a:lnTo>
                    <a:pt x="121" y="269"/>
                  </a:lnTo>
                  <a:lnTo>
                    <a:pt x="121" y="227"/>
                  </a:lnTo>
                  <a:lnTo>
                    <a:pt x="109" y="185"/>
                  </a:lnTo>
                  <a:lnTo>
                    <a:pt x="94" y="142"/>
                  </a:lnTo>
                  <a:lnTo>
                    <a:pt x="82" y="102"/>
                  </a:lnTo>
                  <a:lnTo>
                    <a:pt x="82" y="63"/>
                  </a:lnTo>
                  <a:lnTo>
                    <a:pt x="99" y="29"/>
                  </a:lnTo>
                  <a:lnTo>
                    <a:pt x="144" y="0"/>
                  </a:lnTo>
                  <a:lnTo>
                    <a:pt x="147" y="20"/>
                  </a:lnTo>
                  <a:lnTo>
                    <a:pt x="153" y="70"/>
                  </a:lnTo>
                  <a:lnTo>
                    <a:pt x="160" y="131"/>
                  </a:lnTo>
                  <a:lnTo>
                    <a:pt x="167" y="1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 i="1">
                <a:latin typeface="Baskerville Old Face" pitchFamily="18" charset="0"/>
              </a:endParaRPr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595" y="317"/>
              <a:ext cx="724" cy="816"/>
            </a:xfrm>
            <a:custGeom>
              <a:avLst/>
              <a:gdLst>
                <a:gd name="T0" fmla="*/ 713 w 724"/>
                <a:gd name="T1" fmla="*/ 776 h 816"/>
                <a:gd name="T2" fmla="*/ 684 w 724"/>
                <a:gd name="T3" fmla="*/ 779 h 816"/>
                <a:gd name="T4" fmla="*/ 648 w 724"/>
                <a:gd name="T5" fmla="*/ 780 h 816"/>
                <a:gd name="T6" fmla="*/ 603 w 724"/>
                <a:gd name="T7" fmla="*/ 785 h 816"/>
                <a:gd name="T8" fmla="*/ 553 w 724"/>
                <a:gd name="T9" fmla="*/ 788 h 816"/>
                <a:gd name="T10" fmla="*/ 499 w 724"/>
                <a:gd name="T11" fmla="*/ 790 h 816"/>
                <a:gd name="T12" fmla="*/ 441 w 724"/>
                <a:gd name="T13" fmla="*/ 793 h 816"/>
                <a:gd name="T14" fmla="*/ 382 w 724"/>
                <a:gd name="T15" fmla="*/ 798 h 816"/>
                <a:gd name="T16" fmla="*/ 323 w 724"/>
                <a:gd name="T17" fmla="*/ 801 h 816"/>
                <a:gd name="T18" fmla="*/ 267 w 724"/>
                <a:gd name="T19" fmla="*/ 803 h 816"/>
                <a:gd name="T20" fmla="*/ 212 w 724"/>
                <a:gd name="T21" fmla="*/ 806 h 816"/>
                <a:gd name="T22" fmla="*/ 161 w 724"/>
                <a:gd name="T23" fmla="*/ 809 h 816"/>
                <a:gd name="T24" fmla="*/ 118 w 724"/>
                <a:gd name="T25" fmla="*/ 812 h 816"/>
                <a:gd name="T26" fmla="*/ 81 w 724"/>
                <a:gd name="T27" fmla="*/ 813 h 816"/>
                <a:gd name="T28" fmla="*/ 53 w 724"/>
                <a:gd name="T29" fmla="*/ 815 h 816"/>
                <a:gd name="T30" fmla="*/ 34 w 724"/>
                <a:gd name="T31" fmla="*/ 816 h 816"/>
                <a:gd name="T32" fmla="*/ 29 w 724"/>
                <a:gd name="T33" fmla="*/ 816 h 816"/>
                <a:gd name="T34" fmla="*/ 0 w 724"/>
                <a:gd name="T35" fmla="*/ 0 h 816"/>
                <a:gd name="T36" fmla="*/ 724 w 724"/>
                <a:gd name="T37" fmla="*/ 11 h 816"/>
                <a:gd name="T38" fmla="*/ 713 w 724"/>
                <a:gd name="T39" fmla="*/ 776 h 8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24"/>
                <a:gd name="T61" fmla="*/ 0 h 816"/>
                <a:gd name="T62" fmla="*/ 724 w 724"/>
                <a:gd name="T63" fmla="*/ 816 h 8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24" h="816">
                  <a:moveTo>
                    <a:pt x="713" y="776"/>
                  </a:moveTo>
                  <a:lnTo>
                    <a:pt x="684" y="779"/>
                  </a:lnTo>
                  <a:lnTo>
                    <a:pt x="648" y="780"/>
                  </a:lnTo>
                  <a:lnTo>
                    <a:pt x="603" y="785"/>
                  </a:lnTo>
                  <a:lnTo>
                    <a:pt x="553" y="788"/>
                  </a:lnTo>
                  <a:lnTo>
                    <a:pt x="499" y="790"/>
                  </a:lnTo>
                  <a:lnTo>
                    <a:pt x="441" y="793"/>
                  </a:lnTo>
                  <a:lnTo>
                    <a:pt x="382" y="798"/>
                  </a:lnTo>
                  <a:lnTo>
                    <a:pt x="323" y="801"/>
                  </a:lnTo>
                  <a:lnTo>
                    <a:pt x="267" y="803"/>
                  </a:lnTo>
                  <a:lnTo>
                    <a:pt x="212" y="806"/>
                  </a:lnTo>
                  <a:lnTo>
                    <a:pt x="161" y="809"/>
                  </a:lnTo>
                  <a:lnTo>
                    <a:pt x="118" y="812"/>
                  </a:lnTo>
                  <a:lnTo>
                    <a:pt x="81" y="813"/>
                  </a:lnTo>
                  <a:lnTo>
                    <a:pt x="53" y="815"/>
                  </a:lnTo>
                  <a:lnTo>
                    <a:pt x="34" y="816"/>
                  </a:lnTo>
                  <a:lnTo>
                    <a:pt x="29" y="816"/>
                  </a:lnTo>
                  <a:lnTo>
                    <a:pt x="0" y="0"/>
                  </a:lnTo>
                  <a:lnTo>
                    <a:pt x="724" y="11"/>
                  </a:lnTo>
                  <a:lnTo>
                    <a:pt x="713" y="776"/>
                  </a:lnTo>
                  <a:close/>
                </a:path>
              </a:pathLst>
            </a:custGeom>
            <a:solidFill>
              <a:srgbClr val="26AD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 i="1">
                <a:latin typeface="Baskerville Old Face" pitchFamily="18" charset="0"/>
              </a:endParaRPr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489" y="1228"/>
              <a:ext cx="947" cy="282"/>
            </a:xfrm>
            <a:custGeom>
              <a:avLst/>
              <a:gdLst>
                <a:gd name="T0" fmla="*/ 944 w 947"/>
                <a:gd name="T1" fmla="*/ 9 h 282"/>
                <a:gd name="T2" fmla="*/ 929 w 947"/>
                <a:gd name="T3" fmla="*/ 17 h 282"/>
                <a:gd name="T4" fmla="*/ 897 w 947"/>
                <a:gd name="T5" fmla="*/ 33 h 282"/>
                <a:gd name="T6" fmla="*/ 855 w 947"/>
                <a:gd name="T7" fmla="*/ 53 h 282"/>
                <a:gd name="T8" fmla="*/ 806 w 947"/>
                <a:gd name="T9" fmla="*/ 73 h 282"/>
                <a:gd name="T10" fmla="*/ 754 w 947"/>
                <a:gd name="T11" fmla="*/ 92 h 282"/>
                <a:gd name="T12" fmla="*/ 700 w 947"/>
                <a:gd name="T13" fmla="*/ 108 h 282"/>
                <a:gd name="T14" fmla="*/ 650 w 947"/>
                <a:gd name="T15" fmla="*/ 115 h 282"/>
                <a:gd name="T16" fmla="*/ 609 w 947"/>
                <a:gd name="T17" fmla="*/ 160 h 282"/>
                <a:gd name="T18" fmla="*/ 595 w 947"/>
                <a:gd name="T19" fmla="*/ 262 h 282"/>
                <a:gd name="T20" fmla="*/ 573 w 947"/>
                <a:gd name="T21" fmla="*/ 257 h 282"/>
                <a:gd name="T22" fmla="*/ 568 w 947"/>
                <a:gd name="T23" fmla="*/ 188 h 282"/>
                <a:gd name="T24" fmla="*/ 576 w 947"/>
                <a:gd name="T25" fmla="*/ 145 h 282"/>
                <a:gd name="T26" fmla="*/ 585 w 947"/>
                <a:gd name="T27" fmla="*/ 127 h 282"/>
                <a:gd name="T28" fmla="*/ 596 w 947"/>
                <a:gd name="T29" fmla="*/ 112 h 282"/>
                <a:gd name="T30" fmla="*/ 611 w 947"/>
                <a:gd name="T31" fmla="*/ 101 h 282"/>
                <a:gd name="T32" fmla="*/ 633 w 947"/>
                <a:gd name="T33" fmla="*/ 96 h 282"/>
                <a:gd name="T34" fmla="*/ 677 w 947"/>
                <a:gd name="T35" fmla="*/ 86 h 282"/>
                <a:gd name="T36" fmla="*/ 739 w 947"/>
                <a:gd name="T37" fmla="*/ 68 h 282"/>
                <a:gd name="T38" fmla="*/ 797 w 947"/>
                <a:gd name="T39" fmla="*/ 48 h 282"/>
                <a:gd name="T40" fmla="*/ 797 w 947"/>
                <a:gd name="T41" fmla="*/ 40 h 282"/>
                <a:gd name="T42" fmla="*/ 719 w 947"/>
                <a:gd name="T43" fmla="*/ 43 h 282"/>
                <a:gd name="T44" fmla="*/ 605 w 947"/>
                <a:gd name="T45" fmla="*/ 50 h 282"/>
                <a:gd name="T46" fmla="*/ 471 w 947"/>
                <a:gd name="T47" fmla="*/ 59 h 282"/>
                <a:gd name="T48" fmla="*/ 331 w 947"/>
                <a:gd name="T49" fmla="*/ 71 h 282"/>
                <a:gd name="T50" fmla="*/ 200 w 947"/>
                <a:gd name="T51" fmla="*/ 81 h 282"/>
                <a:gd name="T52" fmla="*/ 90 w 947"/>
                <a:gd name="T53" fmla="*/ 89 h 282"/>
                <a:gd name="T54" fmla="*/ 18 w 947"/>
                <a:gd name="T55" fmla="*/ 93 h 282"/>
                <a:gd name="T56" fmla="*/ 2 w 947"/>
                <a:gd name="T57" fmla="*/ 86 h 282"/>
                <a:gd name="T58" fmla="*/ 8 w 947"/>
                <a:gd name="T59" fmla="*/ 73 h 282"/>
                <a:gd name="T60" fmla="*/ 16 w 947"/>
                <a:gd name="T61" fmla="*/ 63 h 282"/>
                <a:gd name="T62" fmla="*/ 45 w 947"/>
                <a:gd name="T63" fmla="*/ 62 h 282"/>
                <a:gd name="T64" fmla="*/ 88 w 947"/>
                <a:gd name="T65" fmla="*/ 58 h 282"/>
                <a:gd name="T66" fmla="*/ 143 w 947"/>
                <a:gd name="T67" fmla="*/ 52 h 282"/>
                <a:gd name="T68" fmla="*/ 210 w 947"/>
                <a:gd name="T69" fmla="*/ 46 h 282"/>
                <a:gd name="T70" fmla="*/ 282 w 947"/>
                <a:gd name="T71" fmla="*/ 39 h 282"/>
                <a:gd name="T72" fmla="*/ 361 w 947"/>
                <a:gd name="T73" fmla="*/ 33 h 282"/>
                <a:gd name="T74" fmla="*/ 443 w 947"/>
                <a:gd name="T75" fmla="*/ 26 h 282"/>
                <a:gd name="T76" fmla="*/ 526 w 947"/>
                <a:gd name="T77" fmla="*/ 19 h 282"/>
                <a:gd name="T78" fmla="*/ 608 w 947"/>
                <a:gd name="T79" fmla="*/ 13 h 282"/>
                <a:gd name="T80" fmla="*/ 686 w 947"/>
                <a:gd name="T81" fmla="*/ 9 h 282"/>
                <a:gd name="T82" fmla="*/ 758 w 947"/>
                <a:gd name="T83" fmla="*/ 4 h 282"/>
                <a:gd name="T84" fmla="*/ 822 w 947"/>
                <a:gd name="T85" fmla="*/ 2 h 282"/>
                <a:gd name="T86" fmla="*/ 875 w 947"/>
                <a:gd name="T87" fmla="*/ 0 h 282"/>
                <a:gd name="T88" fmla="*/ 916 w 947"/>
                <a:gd name="T89" fmla="*/ 2 h 282"/>
                <a:gd name="T90" fmla="*/ 941 w 947"/>
                <a:gd name="T91" fmla="*/ 4 h 2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47"/>
                <a:gd name="T139" fmla="*/ 0 h 282"/>
                <a:gd name="T140" fmla="*/ 947 w 947"/>
                <a:gd name="T141" fmla="*/ 282 h 2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47" h="282">
                  <a:moveTo>
                    <a:pt x="947" y="7"/>
                  </a:moveTo>
                  <a:lnTo>
                    <a:pt x="944" y="9"/>
                  </a:lnTo>
                  <a:lnTo>
                    <a:pt x="939" y="12"/>
                  </a:lnTo>
                  <a:lnTo>
                    <a:pt x="929" y="17"/>
                  </a:lnTo>
                  <a:lnTo>
                    <a:pt x="914" y="25"/>
                  </a:lnTo>
                  <a:lnTo>
                    <a:pt x="897" y="33"/>
                  </a:lnTo>
                  <a:lnTo>
                    <a:pt x="877" y="43"/>
                  </a:lnTo>
                  <a:lnTo>
                    <a:pt x="855" y="53"/>
                  </a:lnTo>
                  <a:lnTo>
                    <a:pt x="832" y="63"/>
                  </a:lnTo>
                  <a:lnTo>
                    <a:pt x="806" y="73"/>
                  </a:lnTo>
                  <a:lnTo>
                    <a:pt x="780" y="83"/>
                  </a:lnTo>
                  <a:lnTo>
                    <a:pt x="754" y="92"/>
                  </a:lnTo>
                  <a:lnTo>
                    <a:pt x="726" y="101"/>
                  </a:lnTo>
                  <a:lnTo>
                    <a:pt x="700" y="108"/>
                  </a:lnTo>
                  <a:lnTo>
                    <a:pt x="674" y="112"/>
                  </a:lnTo>
                  <a:lnTo>
                    <a:pt x="650" y="115"/>
                  </a:lnTo>
                  <a:lnTo>
                    <a:pt x="627" y="115"/>
                  </a:lnTo>
                  <a:lnTo>
                    <a:pt x="609" y="160"/>
                  </a:lnTo>
                  <a:lnTo>
                    <a:pt x="599" y="216"/>
                  </a:lnTo>
                  <a:lnTo>
                    <a:pt x="595" y="262"/>
                  </a:lnTo>
                  <a:lnTo>
                    <a:pt x="595" y="282"/>
                  </a:lnTo>
                  <a:lnTo>
                    <a:pt x="573" y="257"/>
                  </a:lnTo>
                  <a:lnTo>
                    <a:pt x="566" y="224"/>
                  </a:lnTo>
                  <a:lnTo>
                    <a:pt x="568" y="188"/>
                  </a:lnTo>
                  <a:lnTo>
                    <a:pt x="573" y="154"/>
                  </a:lnTo>
                  <a:lnTo>
                    <a:pt x="576" y="145"/>
                  </a:lnTo>
                  <a:lnTo>
                    <a:pt x="581" y="135"/>
                  </a:lnTo>
                  <a:lnTo>
                    <a:pt x="585" y="127"/>
                  </a:lnTo>
                  <a:lnTo>
                    <a:pt x="589" y="119"/>
                  </a:lnTo>
                  <a:lnTo>
                    <a:pt x="596" y="112"/>
                  </a:lnTo>
                  <a:lnTo>
                    <a:pt x="604" y="105"/>
                  </a:lnTo>
                  <a:lnTo>
                    <a:pt x="611" y="101"/>
                  </a:lnTo>
                  <a:lnTo>
                    <a:pt x="621" y="96"/>
                  </a:lnTo>
                  <a:lnTo>
                    <a:pt x="633" y="96"/>
                  </a:lnTo>
                  <a:lnTo>
                    <a:pt x="651" y="93"/>
                  </a:lnTo>
                  <a:lnTo>
                    <a:pt x="677" y="86"/>
                  </a:lnTo>
                  <a:lnTo>
                    <a:pt x="708" y="78"/>
                  </a:lnTo>
                  <a:lnTo>
                    <a:pt x="739" y="68"/>
                  </a:lnTo>
                  <a:lnTo>
                    <a:pt x="770" y="58"/>
                  </a:lnTo>
                  <a:lnTo>
                    <a:pt x="797" y="48"/>
                  </a:lnTo>
                  <a:lnTo>
                    <a:pt x="819" y="42"/>
                  </a:lnTo>
                  <a:lnTo>
                    <a:pt x="797" y="40"/>
                  </a:lnTo>
                  <a:lnTo>
                    <a:pt x="762" y="42"/>
                  </a:lnTo>
                  <a:lnTo>
                    <a:pt x="719" y="43"/>
                  </a:lnTo>
                  <a:lnTo>
                    <a:pt x="666" y="46"/>
                  </a:lnTo>
                  <a:lnTo>
                    <a:pt x="605" y="50"/>
                  </a:lnTo>
                  <a:lnTo>
                    <a:pt x="540" y="55"/>
                  </a:lnTo>
                  <a:lnTo>
                    <a:pt x="471" y="59"/>
                  </a:lnTo>
                  <a:lnTo>
                    <a:pt x="402" y="65"/>
                  </a:lnTo>
                  <a:lnTo>
                    <a:pt x="331" y="71"/>
                  </a:lnTo>
                  <a:lnTo>
                    <a:pt x="263" y="75"/>
                  </a:lnTo>
                  <a:lnTo>
                    <a:pt x="200" y="81"/>
                  </a:lnTo>
                  <a:lnTo>
                    <a:pt x="142" y="85"/>
                  </a:lnTo>
                  <a:lnTo>
                    <a:pt x="90" y="89"/>
                  </a:lnTo>
                  <a:lnTo>
                    <a:pt x="49" y="91"/>
                  </a:lnTo>
                  <a:lnTo>
                    <a:pt x="18" y="93"/>
                  </a:lnTo>
                  <a:lnTo>
                    <a:pt x="0" y="93"/>
                  </a:lnTo>
                  <a:lnTo>
                    <a:pt x="2" y="86"/>
                  </a:lnTo>
                  <a:lnTo>
                    <a:pt x="5" y="79"/>
                  </a:lnTo>
                  <a:lnTo>
                    <a:pt x="8" y="73"/>
                  </a:lnTo>
                  <a:lnTo>
                    <a:pt x="9" y="65"/>
                  </a:lnTo>
                  <a:lnTo>
                    <a:pt x="16" y="63"/>
                  </a:lnTo>
                  <a:lnTo>
                    <a:pt x="29" y="63"/>
                  </a:lnTo>
                  <a:lnTo>
                    <a:pt x="45" y="62"/>
                  </a:lnTo>
                  <a:lnTo>
                    <a:pt x="65" y="59"/>
                  </a:lnTo>
                  <a:lnTo>
                    <a:pt x="88" y="58"/>
                  </a:lnTo>
                  <a:lnTo>
                    <a:pt x="114" y="55"/>
                  </a:lnTo>
                  <a:lnTo>
                    <a:pt x="143" y="52"/>
                  </a:lnTo>
                  <a:lnTo>
                    <a:pt x="175" y="49"/>
                  </a:lnTo>
                  <a:lnTo>
                    <a:pt x="210" y="46"/>
                  </a:lnTo>
                  <a:lnTo>
                    <a:pt x="244" y="43"/>
                  </a:lnTo>
                  <a:lnTo>
                    <a:pt x="282" y="39"/>
                  </a:lnTo>
                  <a:lnTo>
                    <a:pt x="321" y="36"/>
                  </a:lnTo>
                  <a:lnTo>
                    <a:pt x="361" y="33"/>
                  </a:lnTo>
                  <a:lnTo>
                    <a:pt x="402" y="29"/>
                  </a:lnTo>
                  <a:lnTo>
                    <a:pt x="443" y="26"/>
                  </a:lnTo>
                  <a:lnTo>
                    <a:pt x="485" y="23"/>
                  </a:lnTo>
                  <a:lnTo>
                    <a:pt x="526" y="19"/>
                  </a:lnTo>
                  <a:lnTo>
                    <a:pt x="568" y="16"/>
                  </a:lnTo>
                  <a:lnTo>
                    <a:pt x="608" y="13"/>
                  </a:lnTo>
                  <a:lnTo>
                    <a:pt x="647" y="10"/>
                  </a:lnTo>
                  <a:lnTo>
                    <a:pt x="686" y="9"/>
                  </a:lnTo>
                  <a:lnTo>
                    <a:pt x="722" y="6"/>
                  </a:lnTo>
                  <a:lnTo>
                    <a:pt x="758" y="4"/>
                  </a:lnTo>
                  <a:lnTo>
                    <a:pt x="791" y="3"/>
                  </a:lnTo>
                  <a:lnTo>
                    <a:pt x="822" y="2"/>
                  </a:lnTo>
                  <a:lnTo>
                    <a:pt x="849" y="2"/>
                  </a:lnTo>
                  <a:lnTo>
                    <a:pt x="875" y="0"/>
                  </a:lnTo>
                  <a:lnTo>
                    <a:pt x="897" y="2"/>
                  </a:lnTo>
                  <a:lnTo>
                    <a:pt x="916" y="2"/>
                  </a:lnTo>
                  <a:lnTo>
                    <a:pt x="930" y="3"/>
                  </a:lnTo>
                  <a:lnTo>
                    <a:pt x="941" y="4"/>
                  </a:lnTo>
                  <a:lnTo>
                    <a:pt x="947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 i="1">
                <a:latin typeface="Baskerville Old Face" pitchFamily="18" charset="0"/>
              </a:endParaRPr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178" y="1375"/>
              <a:ext cx="1242" cy="281"/>
            </a:xfrm>
            <a:custGeom>
              <a:avLst/>
              <a:gdLst>
                <a:gd name="T0" fmla="*/ 362 w 1242"/>
                <a:gd name="T1" fmla="*/ 277 h 281"/>
                <a:gd name="T2" fmla="*/ 294 w 1242"/>
                <a:gd name="T3" fmla="*/ 261 h 281"/>
                <a:gd name="T4" fmla="*/ 196 w 1242"/>
                <a:gd name="T5" fmla="*/ 237 h 281"/>
                <a:gd name="T6" fmla="*/ 95 w 1242"/>
                <a:gd name="T7" fmla="*/ 211 h 281"/>
                <a:gd name="T8" fmla="*/ 21 w 1242"/>
                <a:gd name="T9" fmla="*/ 188 h 281"/>
                <a:gd name="T10" fmla="*/ 2 w 1242"/>
                <a:gd name="T11" fmla="*/ 173 h 281"/>
                <a:gd name="T12" fmla="*/ 17 w 1242"/>
                <a:gd name="T13" fmla="*/ 159 h 281"/>
                <a:gd name="T14" fmla="*/ 420 w 1242"/>
                <a:gd name="T15" fmla="*/ 87 h 281"/>
                <a:gd name="T16" fmla="*/ 409 w 1242"/>
                <a:gd name="T17" fmla="*/ 30 h 281"/>
                <a:gd name="T18" fmla="*/ 384 w 1242"/>
                <a:gd name="T19" fmla="*/ 33 h 281"/>
                <a:gd name="T20" fmla="*/ 323 w 1242"/>
                <a:gd name="T21" fmla="*/ 38 h 281"/>
                <a:gd name="T22" fmla="*/ 245 w 1242"/>
                <a:gd name="T23" fmla="*/ 46 h 281"/>
                <a:gd name="T24" fmla="*/ 174 w 1242"/>
                <a:gd name="T25" fmla="*/ 53 h 281"/>
                <a:gd name="T26" fmla="*/ 129 w 1242"/>
                <a:gd name="T27" fmla="*/ 57 h 281"/>
                <a:gd name="T28" fmla="*/ 122 w 1242"/>
                <a:gd name="T29" fmla="*/ 50 h 281"/>
                <a:gd name="T30" fmla="*/ 141 w 1242"/>
                <a:gd name="T31" fmla="*/ 38 h 281"/>
                <a:gd name="T32" fmla="*/ 199 w 1242"/>
                <a:gd name="T33" fmla="*/ 30 h 281"/>
                <a:gd name="T34" fmla="*/ 256 w 1242"/>
                <a:gd name="T35" fmla="*/ 21 h 281"/>
                <a:gd name="T36" fmla="*/ 314 w 1242"/>
                <a:gd name="T37" fmla="*/ 15 h 281"/>
                <a:gd name="T38" fmla="*/ 372 w 1242"/>
                <a:gd name="T39" fmla="*/ 8 h 281"/>
                <a:gd name="T40" fmla="*/ 430 w 1242"/>
                <a:gd name="T41" fmla="*/ 0 h 281"/>
                <a:gd name="T42" fmla="*/ 457 w 1242"/>
                <a:gd name="T43" fmla="*/ 57 h 281"/>
                <a:gd name="T44" fmla="*/ 461 w 1242"/>
                <a:gd name="T45" fmla="*/ 120 h 281"/>
                <a:gd name="T46" fmla="*/ 409 w 1242"/>
                <a:gd name="T47" fmla="*/ 163 h 281"/>
                <a:gd name="T48" fmla="*/ 366 w 1242"/>
                <a:gd name="T49" fmla="*/ 143 h 281"/>
                <a:gd name="T50" fmla="*/ 307 w 1242"/>
                <a:gd name="T51" fmla="*/ 149 h 281"/>
                <a:gd name="T52" fmla="*/ 248 w 1242"/>
                <a:gd name="T53" fmla="*/ 158 h 281"/>
                <a:gd name="T54" fmla="*/ 190 w 1242"/>
                <a:gd name="T55" fmla="*/ 168 h 281"/>
                <a:gd name="T56" fmla="*/ 132 w 1242"/>
                <a:gd name="T57" fmla="*/ 176 h 281"/>
                <a:gd name="T58" fmla="*/ 112 w 1242"/>
                <a:gd name="T59" fmla="*/ 186 h 281"/>
                <a:gd name="T60" fmla="*/ 167 w 1242"/>
                <a:gd name="T61" fmla="*/ 198 h 281"/>
                <a:gd name="T62" fmla="*/ 220 w 1242"/>
                <a:gd name="T63" fmla="*/ 212 h 281"/>
                <a:gd name="T64" fmla="*/ 275 w 1242"/>
                <a:gd name="T65" fmla="*/ 225 h 281"/>
                <a:gd name="T66" fmla="*/ 330 w 1242"/>
                <a:gd name="T67" fmla="*/ 237 h 281"/>
                <a:gd name="T68" fmla="*/ 385 w 1242"/>
                <a:gd name="T69" fmla="*/ 248 h 281"/>
                <a:gd name="T70" fmla="*/ 441 w 1242"/>
                <a:gd name="T71" fmla="*/ 240 h 281"/>
                <a:gd name="T72" fmla="*/ 581 w 1242"/>
                <a:gd name="T73" fmla="*/ 218 h 281"/>
                <a:gd name="T74" fmla="*/ 765 w 1242"/>
                <a:gd name="T75" fmla="*/ 189 h 281"/>
                <a:gd name="T76" fmla="*/ 946 w 1242"/>
                <a:gd name="T77" fmla="*/ 161 h 281"/>
                <a:gd name="T78" fmla="*/ 1088 w 1242"/>
                <a:gd name="T79" fmla="*/ 138 h 281"/>
                <a:gd name="T80" fmla="*/ 931 w 1242"/>
                <a:gd name="T81" fmla="*/ 105 h 281"/>
                <a:gd name="T82" fmla="*/ 942 w 1242"/>
                <a:gd name="T83" fmla="*/ 84 h 2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42"/>
                <a:gd name="T127" fmla="*/ 0 h 281"/>
                <a:gd name="T128" fmla="*/ 1242 w 1242"/>
                <a:gd name="T129" fmla="*/ 281 h 2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42" h="281">
                  <a:moveTo>
                    <a:pt x="378" y="281"/>
                  </a:moveTo>
                  <a:lnTo>
                    <a:pt x="373" y="280"/>
                  </a:lnTo>
                  <a:lnTo>
                    <a:pt x="362" y="277"/>
                  </a:lnTo>
                  <a:lnTo>
                    <a:pt x="345" y="273"/>
                  </a:lnTo>
                  <a:lnTo>
                    <a:pt x="321" y="268"/>
                  </a:lnTo>
                  <a:lnTo>
                    <a:pt x="294" y="261"/>
                  </a:lnTo>
                  <a:lnTo>
                    <a:pt x="262" y="254"/>
                  </a:lnTo>
                  <a:lnTo>
                    <a:pt x="229" y="245"/>
                  </a:lnTo>
                  <a:lnTo>
                    <a:pt x="196" y="237"/>
                  </a:lnTo>
                  <a:lnTo>
                    <a:pt x="161" y="228"/>
                  </a:lnTo>
                  <a:lnTo>
                    <a:pt x="127" y="219"/>
                  </a:lnTo>
                  <a:lnTo>
                    <a:pt x="95" y="211"/>
                  </a:lnTo>
                  <a:lnTo>
                    <a:pt x="66" y="202"/>
                  </a:lnTo>
                  <a:lnTo>
                    <a:pt x="41" y="195"/>
                  </a:lnTo>
                  <a:lnTo>
                    <a:pt x="21" y="188"/>
                  </a:lnTo>
                  <a:lnTo>
                    <a:pt x="7" y="184"/>
                  </a:lnTo>
                  <a:lnTo>
                    <a:pt x="0" y="179"/>
                  </a:lnTo>
                  <a:lnTo>
                    <a:pt x="2" y="173"/>
                  </a:lnTo>
                  <a:lnTo>
                    <a:pt x="7" y="169"/>
                  </a:lnTo>
                  <a:lnTo>
                    <a:pt x="13" y="165"/>
                  </a:lnTo>
                  <a:lnTo>
                    <a:pt x="17" y="159"/>
                  </a:lnTo>
                  <a:lnTo>
                    <a:pt x="414" y="106"/>
                  </a:lnTo>
                  <a:lnTo>
                    <a:pt x="417" y="106"/>
                  </a:lnTo>
                  <a:lnTo>
                    <a:pt x="420" y="87"/>
                  </a:lnTo>
                  <a:lnTo>
                    <a:pt x="421" y="67"/>
                  </a:lnTo>
                  <a:lnTo>
                    <a:pt x="418" y="47"/>
                  </a:lnTo>
                  <a:lnTo>
                    <a:pt x="409" y="30"/>
                  </a:lnTo>
                  <a:lnTo>
                    <a:pt x="407" y="30"/>
                  </a:lnTo>
                  <a:lnTo>
                    <a:pt x="398" y="31"/>
                  </a:lnTo>
                  <a:lnTo>
                    <a:pt x="384" y="33"/>
                  </a:lnTo>
                  <a:lnTo>
                    <a:pt x="366" y="34"/>
                  </a:lnTo>
                  <a:lnTo>
                    <a:pt x="346" y="36"/>
                  </a:lnTo>
                  <a:lnTo>
                    <a:pt x="323" y="38"/>
                  </a:lnTo>
                  <a:lnTo>
                    <a:pt x="297" y="41"/>
                  </a:lnTo>
                  <a:lnTo>
                    <a:pt x="271" y="43"/>
                  </a:lnTo>
                  <a:lnTo>
                    <a:pt x="245" y="46"/>
                  </a:lnTo>
                  <a:lnTo>
                    <a:pt x="219" y="48"/>
                  </a:lnTo>
                  <a:lnTo>
                    <a:pt x="196" y="51"/>
                  </a:lnTo>
                  <a:lnTo>
                    <a:pt x="174" y="53"/>
                  </a:lnTo>
                  <a:lnTo>
                    <a:pt x="155" y="54"/>
                  </a:lnTo>
                  <a:lnTo>
                    <a:pt x="140" y="56"/>
                  </a:lnTo>
                  <a:lnTo>
                    <a:pt x="129" y="57"/>
                  </a:lnTo>
                  <a:lnTo>
                    <a:pt x="125" y="57"/>
                  </a:lnTo>
                  <a:lnTo>
                    <a:pt x="122" y="54"/>
                  </a:lnTo>
                  <a:lnTo>
                    <a:pt x="122" y="50"/>
                  </a:lnTo>
                  <a:lnTo>
                    <a:pt x="122" y="46"/>
                  </a:lnTo>
                  <a:lnTo>
                    <a:pt x="122" y="41"/>
                  </a:lnTo>
                  <a:lnTo>
                    <a:pt x="141" y="38"/>
                  </a:lnTo>
                  <a:lnTo>
                    <a:pt x="160" y="34"/>
                  </a:lnTo>
                  <a:lnTo>
                    <a:pt x="180" y="31"/>
                  </a:lnTo>
                  <a:lnTo>
                    <a:pt x="199" y="30"/>
                  </a:lnTo>
                  <a:lnTo>
                    <a:pt x="218" y="27"/>
                  </a:lnTo>
                  <a:lnTo>
                    <a:pt x="236" y="24"/>
                  </a:lnTo>
                  <a:lnTo>
                    <a:pt x="256" y="21"/>
                  </a:lnTo>
                  <a:lnTo>
                    <a:pt x="275" y="20"/>
                  </a:lnTo>
                  <a:lnTo>
                    <a:pt x="294" y="17"/>
                  </a:lnTo>
                  <a:lnTo>
                    <a:pt x="314" y="15"/>
                  </a:lnTo>
                  <a:lnTo>
                    <a:pt x="333" y="13"/>
                  </a:lnTo>
                  <a:lnTo>
                    <a:pt x="353" y="10"/>
                  </a:lnTo>
                  <a:lnTo>
                    <a:pt x="372" y="8"/>
                  </a:lnTo>
                  <a:lnTo>
                    <a:pt x="391" y="5"/>
                  </a:lnTo>
                  <a:lnTo>
                    <a:pt x="411" y="3"/>
                  </a:lnTo>
                  <a:lnTo>
                    <a:pt x="430" y="0"/>
                  </a:lnTo>
                  <a:lnTo>
                    <a:pt x="443" y="17"/>
                  </a:lnTo>
                  <a:lnTo>
                    <a:pt x="451" y="36"/>
                  </a:lnTo>
                  <a:lnTo>
                    <a:pt x="457" y="57"/>
                  </a:lnTo>
                  <a:lnTo>
                    <a:pt x="461" y="77"/>
                  </a:lnTo>
                  <a:lnTo>
                    <a:pt x="466" y="99"/>
                  </a:lnTo>
                  <a:lnTo>
                    <a:pt x="461" y="120"/>
                  </a:lnTo>
                  <a:lnTo>
                    <a:pt x="451" y="140"/>
                  </a:lnTo>
                  <a:lnTo>
                    <a:pt x="441" y="159"/>
                  </a:lnTo>
                  <a:lnTo>
                    <a:pt x="409" y="163"/>
                  </a:lnTo>
                  <a:lnTo>
                    <a:pt x="407" y="140"/>
                  </a:lnTo>
                  <a:lnTo>
                    <a:pt x="386" y="142"/>
                  </a:lnTo>
                  <a:lnTo>
                    <a:pt x="366" y="143"/>
                  </a:lnTo>
                  <a:lnTo>
                    <a:pt x="346" y="145"/>
                  </a:lnTo>
                  <a:lnTo>
                    <a:pt x="327" y="148"/>
                  </a:lnTo>
                  <a:lnTo>
                    <a:pt x="307" y="149"/>
                  </a:lnTo>
                  <a:lnTo>
                    <a:pt x="287" y="152"/>
                  </a:lnTo>
                  <a:lnTo>
                    <a:pt x="268" y="155"/>
                  </a:lnTo>
                  <a:lnTo>
                    <a:pt x="248" y="158"/>
                  </a:lnTo>
                  <a:lnTo>
                    <a:pt x="229" y="161"/>
                  </a:lnTo>
                  <a:lnTo>
                    <a:pt x="210" y="163"/>
                  </a:lnTo>
                  <a:lnTo>
                    <a:pt x="190" y="168"/>
                  </a:lnTo>
                  <a:lnTo>
                    <a:pt x="171" y="171"/>
                  </a:lnTo>
                  <a:lnTo>
                    <a:pt x="151" y="173"/>
                  </a:lnTo>
                  <a:lnTo>
                    <a:pt x="132" y="176"/>
                  </a:lnTo>
                  <a:lnTo>
                    <a:pt x="112" y="179"/>
                  </a:lnTo>
                  <a:lnTo>
                    <a:pt x="93" y="182"/>
                  </a:lnTo>
                  <a:lnTo>
                    <a:pt x="112" y="186"/>
                  </a:lnTo>
                  <a:lnTo>
                    <a:pt x="129" y="191"/>
                  </a:lnTo>
                  <a:lnTo>
                    <a:pt x="148" y="194"/>
                  </a:lnTo>
                  <a:lnTo>
                    <a:pt x="167" y="198"/>
                  </a:lnTo>
                  <a:lnTo>
                    <a:pt x="184" y="202"/>
                  </a:lnTo>
                  <a:lnTo>
                    <a:pt x="203" y="208"/>
                  </a:lnTo>
                  <a:lnTo>
                    <a:pt x="220" y="212"/>
                  </a:lnTo>
                  <a:lnTo>
                    <a:pt x="239" y="217"/>
                  </a:lnTo>
                  <a:lnTo>
                    <a:pt x="256" y="221"/>
                  </a:lnTo>
                  <a:lnTo>
                    <a:pt x="275" y="225"/>
                  </a:lnTo>
                  <a:lnTo>
                    <a:pt x="293" y="229"/>
                  </a:lnTo>
                  <a:lnTo>
                    <a:pt x="311" y="234"/>
                  </a:lnTo>
                  <a:lnTo>
                    <a:pt x="330" y="237"/>
                  </a:lnTo>
                  <a:lnTo>
                    <a:pt x="347" y="241"/>
                  </a:lnTo>
                  <a:lnTo>
                    <a:pt x="366" y="245"/>
                  </a:lnTo>
                  <a:lnTo>
                    <a:pt x="385" y="248"/>
                  </a:lnTo>
                  <a:lnTo>
                    <a:pt x="392" y="247"/>
                  </a:lnTo>
                  <a:lnTo>
                    <a:pt x="411" y="244"/>
                  </a:lnTo>
                  <a:lnTo>
                    <a:pt x="441" y="240"/>
                  </a:lnTo>
                  <a:lnTo>
                    <a:pt x="480" y="234"/>
                  </a:lnTo>
                  <a:lnTo>
                    <a:pt x="528" y="227"/>
                  </a:lnTo>
                  <a:lnTo>
                    <a:pt x="581" y="218"/>
                  </a:lnTo>
                  <a:lnTo>
                    <a:pt x="640" y="209"/>
                  </a:lnTo>
                  <a:lnTo>
                    <a:pt x="701" y="199"/>
                  </a:lnTo>
                  <a:lnTo>
                    <a:pt x="765" y="189"/>
                  </a:lnTo>
                  <a:lnTo>
                    <a:pt x="827" y="181"/>
                  </a:lnTo>
                  <a:lnTo>
                    <a:pt x="889" y="171"/>
                  </a:lnTo>
                  <a:lnTo>
                    <a:pt x="946" y="161"/>
                  </a:lnTo>
                  <a:lnTo>
                    <a:pt x="1001" y="152"/>
                  </a:lnTo>
                  <a:lnTo>
                    <a:pt x="1048" y="145"/>
                  </a:lnTo>
                  <a:lnTo>
                    <a:pt x="1088" y="138"/>
                  </a:lnTo>
                  <a:lnTo>
                    <a:pt x="1118" y="132"/>
                  </a:lnTo>
                  <a:lnTo>
                    <a:pt x="932" y="109"/>
                  </a:lnTo>
                  <a:lnTo>
                    <a:pt x="931" y="105"/>
                  </a:lnTo>
                  <a:lnTo>
                    <a:pt x="933" y="97"/>
                  </a:lnTo>
                  <a:lnTo>
                    <a:pt x="938" y="90"/>
                  </a:lnTo>
                  <a:lnTo>
                    <a:pt x="942" y="84"/>
                  </a:lnTo>
                  <a:lnTo>
                    <a:pt x="1242" y="132"/>
                  </a:lnTo>
                  <a:lnTo>
                    <a:pt x="378" y="2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 i="1">
                <a:latin typeface="Baskerville Old Face" pitchFamily="18" charset="0"/>
              </a:endParaRPr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1073" y="1653"/>
              <a:ext cx="63" cy="157"/>
            </a:xfrm>
            <a:custGeom>
              <a:avLst/>
              <a:gdLst>
                <a:gd name="T0" fmla="*/ 18 w 63"/>
                <a:gd name="T1" fmla="*/ 3 h 157"/>
                <a:gd name="T2" fmla="*/ 25 w 63"/>
                <a:gd name="T3" fmla="*/ 20 h 157"/>
                <a:gd name="T4" fmla="*/ 33 w 63"/>
                <a:gd name="T5" fmla="*/ 39 h 157"/>
                <a:gd name="T6" fmla="*/ 38 w 63"/>
                <a:gd name="T7" fmla="*/ 56 h 157"/>
                <a:gd name="T8" fmla="*/ 46 w 63"/>
                <a:gd name="T9" fmla="*/ 74 h 157"/>
                <a:gd name="T10" fmla="*/ 51 w 63"/>
                <a:gd name="T11" fmla="*/ 92 h 157"/>
                <a:gd name="T12" fmla="*/ 56 w 63"/>
                <a:gd name="T13" fmla="*/ 111 h 157"/>
                <a:gd name="T14" fmla="*/ 60 w 63"/>
                <a:gd name="T15" fmla="*/ 130 h 157"/>
                <a:gd name="T16" fmla="*/ 63 w 63"/>
                <a:gd name="T17" fmla="*/ 150 h 157"/>
                <a:gd name="T18" fmla="*/ 47 w 63"/>
                <a:gd name="T19" fmla="*/ 157 h 157"/>
                <a:gd name="T20" fmla="*/ 38 w 63"/>
                <a:gd name="T21" fmla="*/ 140 h 157"/>
                <a:gd name="T22" fmla="*/ 36 w 63"/>
                <a:gd name="T23" fmla="*/ 120 h 157"/>
                <a:gd name="T24" fmla="*/ 33 w 63"/>
                <a:gd name="T25" fmla="*/ 101 h 157"/>
                <a:gd name="T26" fmla="*/ 27 w 63"/>
                <a:gd name="T27" fmla="*/ 82 h 157"/>
                <a:gd name="T28" fmla="*/ 0 w 63"/>
                <a:gd name="T29" fmla="*/ 9 h 157"/>
                <a:gd name="T30" fmla="*/ 2 w 63"/>
                <a:gd name="T31" fmla="*/ 5 h 157"/>
                <a:gd name="T32" fmla="*/ 7 w 63"/>
                <a:gd name="T33" fmla="*/ 2 h 157"/>
                <a:gd name="T34" fmla="*/ 12 w 63"/>
                <a:gd name="T35" fmla="*/ 0 h 157"/>
                <a:gd name="T36" fmla="*/ 18 w 63"/>
                <a:gd name="T37" fmla="*/ 3 h 1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"/>
                <a:gd name="T58" fmla="*/ 0 h 157"/>
                <a:gd name="T59" fmla="*/ 63 w 63"/>
                <a:gd name="T60" fmla="*/ 157 h 1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" h="157">
                  <a:moveTo>
                    <a:pt x="18" y="3"/>
                  </a:moveTo>
                  <a:lnTo>
                    <a:pt x="25" y="20"/>
                  </a:lnTo>
                  <a:lnTo>
                    <a:pt x="33" y="39"/>
                  </a:lnTo>
                  <a:lnTo>
                    <a:pt x="38" y="56"/>
                  </a:lnTo>
                  <a:lnTo>
                    <a:pt x="46" y="74"/>
                  </a:lnTo>
                  <a:lnTo>
                    <a:pt x="51" y="92"/>
                  </a:lnTo>
                  <a:lnTo>
                    <a:pt x="56" y="111"/>
                  </a:lnTo>
                  <a:lnTo>
                    <a:pt x="60" y="130"/>
                  </a:lnTo>
                  <a:lnTo>
                    <a:pt x="63" y="150"/>
                  </a:lnTo>
                  <a:lnTo>
                    <a:pt x="47" y="157"/>
                  </a:lnTo>
                  <a:lnTo>
                    <a:pt x="38" y="140"/>
                  </a:lnTo>
                  <a:lnTo>
                    <a:pt x="36" y="120"/>
                  </a:lnTo>
                  <a:lnTo>
                    <a:pt x="33" y="101"/>
                  </a:lnTo>
                  <a:lnTo>
                    <a:pt x="27" y="82"/>
                  </a:lnTo>
                  <a:lnTo>
                    <a:pt x="0" y="9"/>
                  </a:lnTo>
                  <a:lnTo>
                    <a:pt x="2" y="5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 i="1">
                <a:latin typeface="Baskerville Old Face" pitchFamily="18" charset="0"/>
              </a:endParaRPr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1018" y="1656"/>
              <a:ext cx="70" cy="138"/>
            </a:xfrm>
            <a:custGeom>
              <a:avLst/>
              <a:gdLst>
                <a:gd name="T0" fmla="*/ 16 w 70"/>
                <a:gd name="T1" fmla="*/ 0 h 138"/>
                <a:gd name="T2" fmla="*/ 24 w 70"/>
                <a:gd name="T3" fmla="*/ 16 h 138"/>
                <a:gd name="T4" fmla="*/ 33 w 70"/>
                <a:gd name="T5" fmla="*/ 32 h 138"/>
                <a:gd name="T6" fmla="*/ 42 w 70"/>
                <a:gd name="T7" fmla="*/ 48 h 138"/>
                <a:gd name="T8" fmla="*/ 49 w 70"/>
                <a:gd name="T9" fmla="*/ 63 h 138"/>
                <a:gd name="T10" fmla="*/ 56 w 70"/>
                <a:gd name="T11" fmla="*/ 79 h 138"/>
                <a:gd name="T12" fmla="*/ 62 w 70"/>
                <a:gd name="T13" fmla="*/ 96 h 138"/>
                <a:gd name="T14" fmla="*/ 67 w 70"/>
                <a:gd name="T15" fmla="*/ 114 h 138"/>
                <a:gd name="T16" fmla="*/ 70 w 70"/>
                <a:gd name="T17" fmla="*/ 131 h 138"/>
                <a:gd name="T18" fmla="*/ 66 w 70"/>
                <a:gd name="T19" fmla="*/ 132 h 138"/>
                <a:gd name="T20" fmla="*/ 63 w 70"/>
                <a:gd name="T21" fmla="*/ 135 h 138"/>
                <a:gd name="T22" fmla="*/ 59 w 70"/>
                <a:gd name="T23" fmla="*/ 138 h 138"/>
                <a:gd name="T24" fmla="*/ 55 w 70"/>
                <a:gd name="T25" fmla="*/ 138 h 138"/>
                <a:gd name="T26" fmla="*/ 47 w 70"/>
                <a:gd name="T27" fmla="*/ 122 h 138"/>
                <a:gd name="T28" fmla="*/ 42 w 70"/>
                <a:gd name="T29" fmla="*/ 106 h 138"/>
                <a:gd name="T30" fmla="*/ 37 w 70"/>
                <a:gd name="T31" fmla="*/ 89 h 138"/>
                <a:gd name="T32" fmla="*/ 33 w 70"/>
                <a:gd name="T33" fmla="*/ 73 h 138"/>
                <a:gd name="T34" fmla="*/ 27 w 70"/>
                <a:gd name="T35" fmla="*/ 56 h 138"/>
                <a:gd name="T36" fmla="*/ 21 w 70"/>
                <a:gd name="T37" fmla="*/ 40 h 138"/>
                <a:gd name="T38" fmla="*/ 11 w 70"/>
                <a:gd name="T39" fmla="*/ 26 h 138"/>
                <a:gd name="T40" fmla="*/ 0 w 70"/>
                <a:gd name="T41" fmla="*/ 13 h 138"/>
                <a:gd name="T42" fmla="*/ 1 w 70"/>
                <a:gd name="T43" fmla="*/ 9 h 138"/>
                <a:gd name="T44" fmla="*/ 5 w 70"/>
                <a:gd name="T45" fmla="*/ 4 h 138"/>
                <a:gd name="T46" fmla="*/ 10 w 70"/>
                <a:gd name="T47" fmla="*/ 0 h 138"/>
                <a:gd name="T48" fmla="*/ 16 w 70"/>
                <a:gd name="T49" fmla="*/ 0 h 1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0"/>
                <a:gd name="T76" fmla="*/ 0 h 138"/>
                <a:gd name="T77" fmla="*/ 70 w 70"/>
                <a:gd name="T78" fmla="*/ 138 h 13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0" h="138">
                  <a:moveTo>
                    <a:pt x="16" y="0"/>
                  </a:moveTo>
                  <a:lnTo>
                    <a:pt x="24" y="16"/>
                  </a:lnTo>
                  <a:lnTo>
                    <a:pt x="33" y="32"/>
                  </a:lnTo>
                  <a:lnTo>
                    <a:pt x="42" y="48"/>
                  </a:lnTo>
                  <a:lnTo>
                    <a:pt x="49" y="63"/>
                  </a:lnTo>
                  <a:lnTo>
                    <a:pt x="56" y="79"/>
                  </a:lnTo>
                  <a:lnTo>
                    <a:pt x="62" y="96"/>
                  </a:lnTo>
                  <a:lnTo>
                    <a:pt x="67" y="114"/>
                  </a:lnTo>
                  <a:lnTo>
                    <a:pt x="70" y="131"/>
                  </a:lnTo>
                  <a:lnTo>
                    <a:pt x="66" y="132"/>
                  </a:lnTo>
                  <a:lnTo>
                    <a:pt x="63" y="135"/>
                  </a:lnTo>
                  <a:lnTo>
                    <a:pt x="59" y="138"/>
                  </a:lnTo>
                  <a:lnTo>
                    <a:pt x="55" y="138"/>
                  </a:lnTo>
                  <a:lnTo>
                    <a:pt x="47" y="122"/>
                  </a:lnTo>
                  <a:lnTo>
                    <a:pt x="42" y="106"/>
                  </a:lnTo>
                  <a:lnTo>
                    <a:pt x="37" y="89"/>
                  </a:lnTo>
                  <a:lnTo>
                    <a:pt x="33" y="73"/>
                  </a:lnTo>
                  <a:lnTo>
                    <a:pt x="27" y="56"/>
                  </a:lnTo>
                  <a:lnTo>
                    <a:pt x="21" y="40"/>
                  </a:lnTo>
                  <a:lnTo>
                    <a:pt x="11" y="26"/>
                  </a:lnTo>
                  <a:lnTo>
                    <a:pt x="0" y="13"/>
                  </a:lnTo>
                  <a:lnTo>
                    <a:pt x="1" y="9"/>
                  </a:lnTo>
                  <a:lnTo>
                    <a:pt x="5" y="4"/>
                  </a:lnTo>
                  <a:lnTo>
                    <a:pt x="1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 i="1">
                <a:latin typeface="Baskerville Old Face" pitchFamily="18" charset="0"/>
              </a:endParaRPr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960" y="1669"/>
              <a:ext cx="82" cy="137"/>
            </a:xfrm>
            <a:custGeom>
              <a:avLst/>
              <a:gdLst>
                <a:gd name="T0" fmla="*/ 16 w 82"/>
                <a:gd name="T1" fmla="*/ 0 h 137"/>
                <a:gd name="T2" fmla="*/ 30 w 82"/>
                <a:gd name="T3" fmla="*/ 14 h 137"/>
                <a:gd name="T4" fmla="*/ 43 w 82"/>
                <a:gd name="T5" fmla="*/ 29 h 137"/>
                <a:gd name="T6" fmla="*/ 55 w 82"/>
                <a:gd name="T7" fmla="*/ 45 h 137"/>
                <a:gd name="T8" fmla="*/ 66 w 82"/>
                <a:gd name="T9" fmla="*/ 60 h 137"/>
                <a:gd name="T10" fmla="*/ 74 w 82"/>
                <a:gd name="T11" fmla="*/ 78 h 137"/>
                <a:gd name="T12" fmla="*/ 79 w 82"/>
                <a:gd name="T13" fmla="*/ 96 h 137"/>
                <a:gd name="T14" fmla="*/ 82 w 82"/>
                <a:gd name="T15" fmla="*/ 115 h 137"/>
                <a:gd name="T16" fmla="*/ 82 w 82"/>
                <a:gd name="T17" fmla="*/ 134 h 137"/>
                <a:gd name="T18" fmla="*/ 79 w 82"/>
                <a:gd name="T19" fmla="*/ 135 h 137"/>
                <a:gd name="T20" fmla="*/ 75 w 82"/>
                <a:gd name="T21" fmla="*/ 137 h 137"/>
                <a:gd name="T22" fmla="*/ 71 w 82"/>
                <a:gd name="T23" fmla="*/ 137 h 137"/>
                <a:gd name="T24" fmla="*/ 66 w 82"/>
                <a:gd name="T25" fmla="*/ 137 h 137"/>
                <a:gd name="T26" fmla="*/ 59 w 82"/>
                <a:gd name="T27" fmla="*/ 119 h 137"/>
                <a:gd name="T28" fmla="*/ 53 w 82"/>
                <a:gd name="T29" fmla="*/ 102 h 137"/>
                <a:gd name="T30" fmla="*/ 49 w 82"/>
                <a:gd name="T31" fmla="*/ 85 h 137"/>
                <a:gd name="T32" fmla="*/ 43 w 82"/>
                <a:gd name="T33" fmla="*/ 68 h 137"/>
                <a:gd name="T34" fmla="*/ 36 w 82"/>
                <a:gd name="T35" fmla="*/ 50 h 137"/>
                <a:gd name="T36" fmla="*/ 27 w 82"/>
                <a:gd name="T37" fmla="*/ 35 h 137"/>
                <a:gd name="T38" fmla="*/ 16 w 82"/>
                <a:gd name="T39" fmla="*/ 22 h 137"/>
                <a:gd name="T40" fmla="*/ 0 w 82"/>
                <a:gd name="T41" fmla="*/ 9 h 137"/>
                <a:gd name="T42" fmla="*/ 0 w 82"/>
                <a:gd name="T43" fmla="*/ 0 h 137"/>
                <a:gd name="T44" fmla="*/ 16 w 82"/>
                <a:gd name="T45" fmla="*/ 0 h 1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2"/>
                <a:gd name="T70" fmla="*/ 0 h 137"/>
                <a:gd name="T71" fmla="*/ 82 w 82"/>
                <a:gd name="T72" fmla="*/ 137 h 1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2" h="137">
                  <a:moveTo>
                    <a:pt x="16" y="0"/>
                  </a:moveTo>
                  <a:lnTo>
                    <a:pt x="30" y="14"/>
                  </a:lnTo>
                  <a:lnTo>
                    <a:pt x="43" y="29"/>
                  </a:lnTo>
                  <a:lnTo>
                    <a:pt x="55" y="45"/>
                  </a:lnTo>
                  <a:lnTo>
                    <a:pt x="66" y="60"/>
                  </a:lnTo>
                  <a:lnTo>
                    <a:pt x="74" y="78"/>
                  </a:lnTo>
                  <a:lnTo>
                    <a:pt x="79" y="96"/>
                  </a:lnTo>
                  <a:lnTo>
                    <a:pt x="82" y="115"/>
                  </a:lnTo>
                  <a:lnTo>
                    <a:pt x="82" y="134"/>
                  </a:lnTo>
                  <a:lnTo>
                    <a:pt x="79" y="135"/>
                  </a:lnTo>
                  <a:lnTo>
                    <a:pt x="75" y="137"/>
                  </a:lnTo>
                  <a:lnTo>
                    <a:pt x="71" y="137"/>
                  </a:lnTo>
                  <a:lnTo>
                    <a:pt x="66" y="137"/>
                  </a:lnTo>
                  <a:lnTo>
                    <a:pt x="59" y="119"/>
                  </a:lnTo>
                  <a:lnTo>
                    <a:pt x="53" y="102"/>
                  </a:lnTo>
                  <a:lnTo>
                    <a:pt x="49" y="85"/>
                  </a:lnTo>
                  <a:lnTo>
                    <a:pt x="43" y="68"/>
                  </a:lnTo>
                  <a:lnTo>
                    <a:pt x="36" y="50"/>
                  </a:lnTo>
                  <a:lnTo>
                    <a:pt x="27" y="35"/>
                  </a:lnTo>
                  <a:lnTo>
                    <a:pt x="16" y="22"/>
                  </a:lnTo>
                  <a:lnTo>
                    <a:pt x="0" y="9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 i="1">
                <a:latin typeface="Baskerville Old Face" pitchFamily="18" charset="0"/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400" y="1698"/>
              <a:ext cx="636" cy="299"/>
            </a:xfrm>
            <a:custGeom>
              <a:avLst/>
              <a:gdLst>
                <a:gd name="T0" fmla="*/ 579 w 636"/>
                <a:gd name="T1" fmla="*/ 50 h 299"/>
                <a:gd name="T2" fmla="*/ 590 w 636"/>
                <a:gd name="T3" fmla="*/ 79 h 299"/>
                <a:gd name="T4" fmla="*/ 602 w 636"/>
                <a:gd name="T5" fmla="*/ 108 h 299"/>
                <a:gd name="T6" fmla="*/ 610 w 636"/>
                <a:gd name="T7" fmla="*/ 138 h 299"/>
                <a:gd name="T8" fmla="*/ 619 w 636"/>
                <a:gd name="T9" fmla="*/ 168 h 299"/>
                <a:gd name="T10" fmla="*/ 625 w 636"/>
                <a:gd name="T11" fmla="*/ 198 h 299"/>
                <a:gd name="T12" fmla="*/ 631 w 636"/>
                <a:gd name="T13" fmla="*/ 228 h 299"/>
                <a:gd name="T14" fmla="*/ 634 w 636"/>
                <a:gd name="T15" fmla="*/ 260 h 299"/>
                <a:gd name="T16" fmla="*/ 636 w 636"/>
                <a:gd name="T17" fmla="*/ 290 h 299"/>
                <a:gd name="T18" fmla="*/ 628 w 636"/>
                <a:gd name="T19" fmla="*/ 296 h 299"/>
                <a:gd name="T20" fmla="*/ 619 w 636"/>
                <a:gd name="T21" fmla="*/ 299 h 299"/>
                <a:gd name="T22" fmla="*/ 612 w 636"/>
                <a:gd name="T23" fmla="*/ 299 h 299"/>
                <a:gd name="T24" fmla="*/ 605 w 636"/>
                <a:gd name="T25" fmla="*/ 297 h 299"/>
                <a:gd name="T26" fmla="*/ 599 w 636"/>
                <a:gd name="T27" fmla="*/ 293 h 299"/>
                <a:gd name="T28" fmla="*/ 593 w 636"/>
                <a:gd name="T29" fmla="*/ 287 h 299"/>
                <a:gd name="T30" fmla="*/ 589 w 636"/>
                <a:gd name="T31" fmla="*/ 280 h 299"/>
                <a:gd name="T32" fmla="*/ 586 w 636"/>
                <a:gd name="T33" fmla="*/ 271 h 299"/>
                <a:gd name="T34" fmla="*/ 582 w 636"/>
                <a:gd name="T35" fmla="*/ 263 h 299"/>
                <a:gd name="T36" fmla="*/ 580 w 636"/>
                <a:gd name="T37" fmla="*/ 254 h 299"/>
                <a:gd name="T38" fmla="*/ 579 w 636"/>
                <a:gd name="T39" fmla="*/ 245 h 299"/>
                <a:gd name="T40" fmla="*/ 579 w 636"/>
                <a:gd name="T41" fmla="*/ 235 h 299"/>
                <a:gd name="T42" fmla="*/ 560 w 636"/>
                <a:gd name="T43" fmla="*/ 237 h 299"/>
                <a:gd name="T44" fmla="*/ 541 w 636"/>
                <a:gd name="T45" fmla="*/ 240 h 299"/>
                <a:gd name="T46" fmla="*/ 521 w 636"/>
                <a:gd name="T47" fmla="*/ 244 h 299"/>
                <a:gd name="T48" fmla="*/ 501 w 636"/>
                <a:gd name="T49" fmla="*/ 248 h 299"/>
                <a:gd name="T50" fmla="*/ 479 w 636"/>
                <a:gd name="T51" fmla="*/ 253 h 299"/>
                <a:gd name="T52" fmla="*/ 456 w 636"/>
                <a:gd name="T53" fmla="*/ 258 h 299"/>
                <a:gd name="T54" fmla="*/ 433 w 636"/>
                <a:gd name="T55" fmla="*/ 264 h 299"/>
                <a:gd name="T56" fmla="*/ 407 w 636"/>
                <a:gd name="T57" fmla="*/ 268 h 299"/>
                <a:gd name="T58" fmla="*/ 0 w 636"/>
                <a:gd name="T59" fmla="*/ 100 h 299"/>
                <a:gd name="T60" fmla="*/ 6 w 636"/>
                <a:gd name="T61" fmla="*/ 95 h 299"/>
                <a:gd name="T62" fmla="*/ 7 w 636"/>
                <a:gd name="T63" fmla="*/ 86 h 299"/>
                <a:gd name="T64" fmla="*/ 7 w 636"/>
                <a:gd name="T65" fmla="*/ 79 h 299"/>
                <a:gd name="T66" fmla="*/ 6 w 636"/>
                <a:gd name="T67" fmla="*/ 73 h 299"/>
                <a:gd name="T68" fmla="*/ 411 w 636"/>
                <a:gd name="T69" fmla="*/ 238 h 299"/>
                <a:gd name="T70" fmla="*/ 433 w 636"/>
                <a:gd name="T71" fmla="*/ 233 h 299"/>
                <a:gd name="T72" fmla="*/ 455 w 636"/>
                <a:gd name="T73" fmla="*/ 228 h 299"/>
                <a:gd name="T74" fmla="*/ 476 w 636"/>
                <a:gd name="T75" fmla="*/ 224 h 299"/>
                <a:gd name="T76" fmla="*/ 498 w 636"/>
                <a:gd name="T77" fmla="*/ 220 h 299"/>
                <a:gd name="T78" fmla="*/ 518 w 636"/>
                <a:gd name="T79" fmla="*/ 214 h 299"/>
                <a:gd name="T80" fmla="*/ 540 w 636"/>
                <a:gd name="T81" fmla="*/ 208 h 299"/>
                <a:gd name="T82" fmla="*/ 560 w 636"/>
                <a:gd name="T83" fmla="*/ 202 h 299"/>
                <a:gd name="T84" fmla="*/ 579 w 636"/>
                <a:gd name="T85" fmla="*/ 194 h 299"/>
                <a:gd name="T86" fmla="*/ 577 w 636"/>
                <a:gd name="T87" fmla="*/ 166 h 299"/>
                <a:gd name="T88" fmla="*/ 573 w 636"/>
                <a:gd name="T89" fmla="*/ 135 h 299"/>
                <a:gd name="T90" fmla="*/ 566 w 636"/>
                <a:gd name="T91" fmla="*/ 103 h 299"/>
                <a:gd name="T92" fmla="*/ 557 w 636"/>
                <a:gd name="T93" fmla="*/ 72 h 299"/>
                <a:gd name="T94" fmla="*/ 547 w 636"/>
                <a:gd name="T95" fmla="*/ 43 h 299"/>
                <a:gd name="T96" fmla="*/ 540 w 636"/>
                <a:gd name="T97" fmla="*/ 20 h 299"/>
                <a:gd name="T98" fmla="*/ 534 w 636"/>
                <a:gd name="T99" fmla="*/ 6 h 299"/>
                <a:gd name="T100" fmla="*/ 531 w 636"/>
                <a:gd name="T101" fmla="*/ 0 h 299"/>
                <a:gd name="T102" fmla="*/ 541 w 636"/>
                <a:gd name="T103" fmla="*/ 1 h 299"/>
                <a:gd name="T104" fmla="*/ 548 w 636"/>
                <a:gd name="T105" fmla="*/ 6 h 299"/>
                <a:gd name="T106" fmla="*/ 556 w 636"/>
                <a:gd name="T107" fmla="*/ 11 h 299"/>
                <a:gd name="T108" fmla="*/ 561 w 636"/>
                <a:gd name="T109" fmla="*/ 19 h 299"/>
                <a:gd name="T110" fmla="*/ 566 w 636"/>
                <a:gd name="T111" fmla="*/ 26 h 299"/>
                <a:gd name="T112" fmla="*/ 570 w 636"/>
                <a:gd name="T113" fmla="*/ 34 h 299"/>
                <a:gd name="T114" fmla="*/ 574 w 636"/>
                <a:gd name="T115" fmla="*/ 43 h 299"/>
                <a:gd name="T116" fmla="*/ 579 w 636"/>
                <a:gd name="T117" fmla="*/ 50 h 29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36"/>
                <a:gd name="T178" fmla="*/ 0 h 299"/>
                <a:gd name="T179" fmla="*/ 636 w 636"/>
                <a:gd name="T180" fmla="*/ 299 h 29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36" h="299">
                  <a:moveTo>
                    <a:pt x="579" y="50"/>
                  </a:moveTo>
                  <a:lnTo>
                    <a:pt x="590" y="79"/>
                  </a:lnTo>
                  <a:lnTo>
                    <a:pt x="602" y="108"/>
                  </a:lnTo>
                  <a:lnTo>
                    <a:pt x="610" y="138"/>
                  </a:lnTo>
                  <a:lnTo>
                    <a:pt x="619" y="168"/>
                  </a:lnTo>
                  <a:lnTo>
                    <a:pt x="625" y="198"/>
                  </a:lnTo>
                  <a:lnTo>
                    <a:pt x="631" y="228"/>
                  </a:lnTo>
                  <a:lnTo>
                    <a:pt x="634" y="260"/>
                  </a:lnTo>
                  <a:lnTo>
                    <a:pt x="636" y="290"/>
                  </a:lnTo>
                  <a:lnTo>
                    <a:pt x="628" y="296"/>
                  </a:lnTo>
                  <a:lnTo>
                    <a:pt x="619" y="299"/>
                  </a:lnTo>
                  <a:lnTo>
                    <a:pt x="612" y="299"/>
                  </a:lnTo>
                  <a:lnTo>
                    <a:pt x="605" y="297"/>
                  </a:lnTo>
                  <a:lnTo>
                    <a:pt x="599" y="293"/>
                  </a:lnTo>
                  <a:lnTo>
                    <a:pt x="593" y="287"/>
                  </a:lnTo>
                  <a:lnTo>
                    <a:pt x="589" y="280"/>
                  </a:lnTo>
                  <a:lnTo>
                    <a:pt x="586" y="271"/>
                  </a:lnTo>
                  <a:lnTo>
                    <a:pt x="582" y="263"/>
                  </a:lnTo>
                  <a:lnTo>
                    <a:pt x="580" y="254"/>
                  </a:lnTo>
                  <a:lnTo>
                    <a:pt x="579" y="245"/>
                  </a:lnTo>
                  <a:lnTo>
                    <a:pt x="579" y="235"/>
                  </a:lnTo>
                  <a:lnTo>
                    <a:pt x="560" y="237"/>
                  </a:lnTo>
                  <a:lnTo>
                    <a:pt x="541" y="240"/>
                  </a:lnTo>
                  <a:lnTo>
                    <a:pt x="521" y="244"/>
                  </a:lnTo>
                  <a:lnTo>
                    <a:pt x="501" y="248"/>
                  </a:lnTo>
                  <a:lnTo>
                    <a:pt x="479" y="253"/>
                  </a:lnTo>
                  <a:lnTo>
                    <a:pt x="456" y="258"/>
                  </a:lnTo>
                  <a:lnTo>
                    <a:pt x="433" y="264"/>
                  </a:lnTo>
                  <a:lnTo>
                    <a:pt x="407" y="268"/>
                  </a:lnTo>
                  <a:lnTo>
                    <a:pt x="0" y="100"/>
                  </a:lnTo>
                  <a:lnTo>
                    <a:pt x="6" y="95"/>
                  </a:lnTo>
                  <a:lnTo>
                    <a:pt x="7" y="86"/>
                  </a:lnTo>
                  <a:lnTo>
                    <a:pt x="7" y="79"/>
                  </a:lnTo>
                  <a:lnTo>
                    <a:pt x="6" y="73"/>
                  </a:lnTo>
                  <a:lnTo>
                    <a:pt x="411" y="238"/>
                  </a:lnTo>
                  <a:lnTo>
                    <a:pt x="433" y="233"/>
                  </a:lnTo>
                  <a:lnTo>
                    <a:pt x="455" y="228"/>
                  </a:lnTo>
                  <a:lnTo>
                    <a:pt x="476" y="224"/>
                  </a:lnTo>
                  <a:lnTo>
                    <a:pt x="498" y="220"/>
                  </a:lnTo>
                  <a:lnTo>
                    <a:pt x="518" y="214"/>
                  </a:lnTo>
                  <a:lnTo>
                    <a:pt x="540" y="208"/>
                  </a:lnTo>
                  <a:lnTo>
                    <a:pt x="560" y="202"/>
                  </a:lnTo>
                  <a:lnTo>
                    <a:pt x="579" y="194"/>
                  </a:lnTo>
                  <a:lnTo>
                    <a:pt x="577" y="166"/>
                  </a:lnTo>
                  <a:lnTo>
                    <a:pt x="573" y="135"/>
                  </a:lnTo>
                  <a:lnTo>
                    <a:pt x="566" y="103"/>
                  </a:lnTo>
                  <a:lnTo>
                    <a:pt x="557" y="72"/>
                  </a:lnTo>
                  <a:lnTo>
                    <a:pt x="547" y="43"/>
                  </a:lnTo>
                  <a:lnTo>
                    <a:pt x="540" y="20"/>
                  </a:lnTo>
                  <a:lnTo>
                    <a:pt x="534" y="6"/>
                  </a:lnTo>
                  <a:lnTo>
                    <a:pt x="531" y="0"/>
                  </a:lnTo>
                  <a:lnTo>
                    <a:pt x="541" y="1"/>
                  </a:lnTo>
                  <a:lnTo>
                    <a:pt x="548" y="6"/>
                  </a:lnTo>
                  <a:lnTo>
                    <a:pt x="556" y="11"/>
                  </a:lnTo>
                  <a:lnTo>
                    <a:pt x="561" y="19"/>
                  </a:lnTo>
                  <a:lnTo>
                    <a:pt x="566" y="26"/>
                  </a:lnTo>
                  <a:lnTo>
                    <a:pt x="570" y="34"/>
                  </a:lnTo>
                  <a:lnTo>
                    <a:pt x="574" y="43"/>
                  </a:lnTo>
                  <a:lnTo>
                    <a:pt x="579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 i="1">
                <a:latin typeface="Baskerville Old Face" pitchFamily="18" charset="0"/>
              </a:endParaRPr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19" y="1722"/>
              <a:ext cx="2181" cy="1047"/>
            </a:xfrm>
            <a:custGeom>
              <a:avLst/>
              <a:gdLst>
                <a:gd name="T0" fmla="*/ 1855 w 2181"/>
                <a:gd name="T1" fmla="*/ 46 h 1047"/>
                <a:gd name="T2" fmla="*/ 1709 w 2181"/>
                <a:gd name="T3" fmla="*/ 476 h 1047"/>
                <a:gd name="T4" fmla="*/ 1716 w 2181"/>
                <a:gd name="T5" fmla="*/ 560 h 1047"/>
                <a:gd name="T6" fmla="*/ 1736 w 2181"/>
                <a:gd name="T7" fmla="*/ 665 h 1047"/>
                <a:gd name="T8" fmla="*/ 1693 w 2181"/>
                <a:gd name="T9" fmla="*/ 678 h 1047"/>
                <a:gd name="T10" fmla="*/ 1696 w 2181"/>
                <a:gd name="T11" fmla="*/ 616 h 1047"/>
                <a:gd name="T12" fmla="*/ 1655 w 2181"/>
                <a:gd name="T13" fmla="*/ 596 h 1047"/>
                <a:gd name="T14" fmla="*/ 1596 w 2181"/>
                <a:gd name="T15" fmla="*/ 684 h 1047"/>
                <a:gd name="T16" fmla="*/ 1632 w 2181"/>
                <a:gd name="T17" fmla="*/ 800 h 1047"/>
                <a:gd name="T18" fmla="*/ 1764 w 2181"/>
                <a:gd name="T19" fmla="*/ 918 h 1047"/>
                <a:gd name="T20" fmla="*/ 1918 w 2181"/>
                <a:gd name="T21" fmla="*/ 993 h 1047"/>
                <a:gd name="T22" fmla="*/ 2061 w 2181"/>
                <a:gd name="T23" fmla="*/ 1017 h 1047"/>
                <a:gd name="T24" fmla="*/ 2162 w 2181"/>
                <a:gd name="T25" fmla="*/ 1011 h 1047"/>
                <a:gd name="T26" fmla="*/ 2161 w 2181"/>
                <a:gd name="T27" fmla="*/ 1027 h 1047"/>
                <a:gd name="T28" fmla="*/ 2075 w 2181"/>
                <a:gd name="T29" fmla="*/ 1045 h 1047"/>
                <a:gd name="T30" fmla="*/ 1826 w 2181"/>
                <a:gd name="T31" fmla="*/ 1019 h 1047"/>
                <a:gd name="T32" fmla="*/ 1648 w 2181"/>
                <a:gd name="T33" fmla="*/ 914 h 1047"/>
                <a:gd name="T34" fmla="*/ 1530 w 2181"/>
                <a:gd name="T35" fmla="*/ 757 h 1047"/>
                <a:gd name="T36" fmla="*/ 1485 w 2181"/>
                <a:gd name="T37" fmla="*/ 756 h 1047"/>
                <a:gd name="T38" fmla="*/ 1401 w 2181"/>
                <a:gd name="T39" fmla="*/ 783 h 1047"/>
                <a:gd name="T40" fmla="*/ 1302 w 2181"/>
                <a:gd name="T41" fmla="*/ 875 h 1047"/>
                <a:gd name="T42" fmla="*/ 1325 w 2181"/>
                <a:gd name="T43" fmla="*/ 769 h 1047"/>
                <a:gd name="T44" fmla="*/ 1189 w 2181"/>
                <a:gd name="T45" fmla="*/ 683 h 1047"/>
                <a:gd name="T46" fmla="*/ 1064 w 2181"/>
                <a:gd name="T47" fmla="*/ 625 h 1047"/>
                <a:gd name="T48" fmla="*/ 941 w 2181"/>
                <a:gd name="T49" fmla="*/ 674 h 1047"/>
                <a:gd name="T50" fmla="*/ 831 w 2181"/>
                <a:gd name="T51" fmla="*/ 753 h 1047"/>
                <a:gd name="T52" fmla="*/ 746 w 2181"/>
                <a:gd name="T53" fmla="*/ 852 h 1047"/>
                <a:gd name="T54" fmla="*/ 706 w 2181"/>
                <a:gd name="T55" fmla="*/ 937 h 1047"/>
                <a:gd name="T56" fmla="*/ 675 w 2181"/>
                <a:gd name="T57" fmla="*/ 941 h 1047"/>
                <a:gd name="T58" fmla="*/ 714 w 2181"/>
                <a:gd name="T59" fmla="*/ 774 h 1047"/>
                <a:gd name="T60" fmla="*/ 850 w 2181"/>
                <a:gd name="T61" fmla="*/ 655 h 1047"/>
                <a:gd name="T62" fmla="*/ 928 w 2181"/>
                <a:gd name="T63" fmla="*/ 622 h 1047"/>
                <a:gd name="T64" fmla="*/ 1009 w 2181"/>
                <a:gd name="T65" fmla="*/ 596 h 1047"/>
                <a:gd name="T66" fmla="*/ 1091 w 2181"/>
                <a:gd name="T67" fmla="*/ 575 h 1047"/>
                <a:gd name="T68" fmla="*/ 1049 w 2181"/>
                <a:gd name="T69" fmla="*/ 492 h 1047"/>
                <a:gd name="T70" fmla="*/ 716 w 2181"/>
                <a:gd name="T71" fmla="*/ 532 h 1047"/>
                <a:gd name="T72" fmla="*/ 491 w 2181"/>
                <a:gd name="T73" fmla="*/ 451 h 1047"/>
                <a:gd name="T74" fmla="*/ 166 w 2181"/>
                <a:gd name="T75" fmla="*/ 341 h 1047"/>
                <a:gd name="T76" fmla="*/ 0 w 2181"/>
                <a:gd name="T77" fmla="*/ 285 h 1047"/>
                <a:gd name="T78" fmla="*/ 1009 w 2181"/>
                <a:gd name="T79" fmla="*/ 359 h 1047"/>
                <a:gd name="T80" fmla="*/ 691 w 2181"/>
                <a:gd name="T81" fmla="*/ 420 h 1047"/>
                <a:gd name="T82" fmla="*/ 428 w 2181"/>
                <a:gd name="T83" fmla="*/ 346 h 1047"/>
                <a:gd name="T84" fmla="*/ 121 w 2181"/>
                <a:gd name="T85" fmla="*/ 250 h 1047"/>
                <a:gd name="T86" fmla="*/ 8 w 2181"/>
                <a:gd name="T87" fmla="*/ 214 h 1047"/>
                <a:gd name="T88" fmla="*/ 713 w 2181"/>
                <a:gd name="T89" fmla="*/ 392 h 1047"/>
                <a:gd name="T90" fmla="*/ 1045 w 2181"/>
                <a:gd name="T91" fmla="*/ 265 h 1047"/>
                <a:gd name="T92" fmla="*/ 1117 w 2181"/>
                <a:gd name="T93" fmla="*/ 240 h 1047"/>
                <a:gd name="T94" fmla="*/ 1087 w 2181"/>
                <a:gd name="T95" fmla="*/ 279 h 1047"/>
                <a:gd name="T96" fmla="*/ 1055 w 2181"/>
                <a:gd name="T97" fmla="*/ 354 h 1047"/>
                <a:gd name="T98" fmla="*/ 1110 w 2181"/>
                <a:gd name="T99" fmla="*/ 470 h 1047"/>
                <a:gd name="T100" fmla="*/ 1211 w 2181"/>
                <a:gd name="T101" fmla="*/ 612 h 1047"/>
                <a:gd name="T102" fmla="*/ 1322 w 2181"/>
                <a:gd name="T103" fmla="*/ 703 h 1047"/>
                <a:gd name="T104" fmla="*/ 1417 w 2181"/>
                <a:gd name="T105" fmla="*/ 717 h 1047"/>
                <a:gd name="T106" fmla="*/ 1540 w 2181"/>
                <a:gd name="T107" fmla="*/ 641 h 1047"/>
                <a:gd name="T108" fmla="*/ 1782 w 2181"/>
                <a:gd name="T109" fmla="*/ 42 h 1047"/>
                <a:gd name="T110" fmla="*/ 1833 w 2181"/>
                <a:gd name="T111" fmla="*/ 2 h 104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81"/>
                <a:gd name="T169" fmla="*/ 0 h 1047"/>
                <a:gd name="T170" fmla="*/ 2181 w 2181"/>
                <a:gd name="T171" fmla="*/ 1047 h 104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81" h="1047">
                  <a:moveTo>
                    <a:pt x="1872" y="7"/>
                  </a:moveTo>
                  <a:lnTo>
                    <a:pt x="1872" y="15"/>
                  </a:lnTo>
                  <a:lnTo>
                    <a:pt x="1869" y="23"/>
                  </a:lnTo>
                  <a:lnTo>
                    <a:pt x="1862" y="35"/>
                  </a:lnTo>
                  <a:lnTo>
                    <a:pt x="1855" y="46"/>
                  </a:lnTo>
                  <a:lnTo>
                    <a:pt x="1846" y="56"/>
                  </a:lnTo>
                  <a:lnTo>
                    <a:pt x="1839" y="65"/>
                  </a:lnTo>
                  <a:lnTo>
                    <a:pt x="1833" y="71"/>
                  </a:lnTo>
                  <a:lnTo>
                    <a:pt x="1832" y="74"/>
                  </a:lnTo>
                  <a:lnTo>
                    <a:pt x="1709" y="476"/>
                  </a:lnTo>
                  <a:lnTo>
                    <a:pt x="1700" y="493"/>
                  </a:lnTo>
                  <a:lnTo>
                    <a:pt x="1699" y="510"/>
                  </a:lnTo>
                  <a:lnTo>
                    <a:pt x="1702" y="526"/>
                  </a:lnTo>
                  <a:lnTo>
                    <a:pt x="1707" y="543"/>
                  </a:lnTo>
                  <a:lnTo>
                    <a:pt x="1716" y="560"/>
                  </a:lnTo>
                  <a:lnTo>
                    <a:pt x="1723" y="578"/>
                  </a:lnTo>
                  <a:lnTo>
                    <a:pt x="1731" y="595"/>
                  </a:lnTo>
                  <a:lnTo>
                    <a:pt x="1735" y="614"/>
                  </a:lnTo>
                  <a:lnTo>
                    <a:pt x="1738" y="639"/>
                  </a:lnTo>
                  <a:lnTo>
                    <a:pt x="1736" y="665"/>
                  </a:lnTo>
                  <a:lnTo>
                    <a:pt x="1726" y="688"/>
                  </a:lnTo>
                  <a:lnTo>
                    <a:pt x="1706" y="703"/>
                  </a:lnTo>
                  <a:lnTo>
                    <a:pt x="1696" y="700"/>
                  </a:lnTo>
                  <a:lnTo>
                    <a:pt x="1693" y="688"/>
                  </a:lnTo>
                  <a:lnTo>
                    <a:pt x="1693" y="678"/>
                  </a:lnTo>
                  <a:lnTo>
                    <a:pt x="1693" y="672"/>
                  </a:lnTo>
                  <a:lnTo>
                    <a:pt x="1702" y="660"/>
                  </a:lnTo>
                  <a:lnTo>
                    <a:pt x="1703" y="645"/>
                  </a:lnTo>
                  <a:lnTo>
                    <a:pt x="1702" y="631"/>
                  </a:lnTo>
                  <a:lnTo>
                    <a:pt x="1696" y="616"/>
                  </a:lnTo>
                  <a:lnTo>
                    <a:pt x="1690" y="605"/>
                  </a:lnTo>
                  <a:lnTo>
                    <a:pt x="1683" y="593"/>
                  </a:lnTo>
                  <a:lnTo>
                    <a:pt x="1674" y="585"/>
                  </a:lnTo>
                  <a:lnTo>
                    <a:pt x="1664" y="578"/>
                  </a:lnTo>
                  <a:lnTo>
                    <a:pt x="1655" y="596"/>
                  </a:lnTo>
                  <a:lnTo>
                    <a:pt x="1645" y="615"/>
                  </a:lnTo>
                  <a:lnTo>
                    <a:pt x="1634" y="632"/>
                  </a:lnTo>
                  <a:lnTo>
                    <a:pt x="1622" y="650"/>
                  </a:lnTo>
                  <a:lnTo>
                    <a:pt x="1611" y="667"/>
                  </a:lnTo>
                  <a:lnTo>
                    <a:pt x="1596" y="684"/>
                  </a:lnTo>
                  <a:lnTo>
                    <a:pt x="1583" y="700"/>
                  </a:lnTo>
                  <a:lnTo>
                    <a:pt x="1567" y="714"/>
                  </a:lnTo>
                  <a:lnTo>
                    <a:pt x="1588" y="744"/>
                  </a:lnTo>
                  <a:lnTo>
                    <a:pt x="1609" y="773"/>
                  </a:lnTo>
                  <a:lnTo>
                    <a:pt x="1632" y="800"/>
                  </a:lnTo>
                  <a:lnTo>
                    <a:pt x="1657" y="826"/>
                  </a:lnTo>
                  <a:lnTo>
                    <a:pt x="1681" y="851"/>
                  </a:lnTo>
                  <a:lnTo>
                    <a:pt x="1707" y="875"/>
                  </a:lnTo>
                  <a:lnTo>
                    <a:pt x="1735" y="897"/>
                  </a:lnTo>
                  <a:lnTo>
                    <a:pt x="1764" y="918"/>
                  </a:lnTo>
                  <a:lnTo>
                    <a:pt x="1793" y="937"/>
                  </a:lnTo>
                  <a:lnTo>
                    <a:pt x="1823" y="954"/>
                  </a:lnTo>
                  <a:lnTo>
                    <a:pt x="1855" y="968"/>
                  </a:lnTo>
                  <a:lnTo>
                    <a:pt x="1886" y="983"/>
                  </a:lnTo>
                  <a:lnTo>
                    <a:pt x="1918" y="993"/>
                  </a:lnTo>
                  <a:lnTo>
                    <a:pt x="1951" y="1003"/>
                  </a:lnTo>
                  <a:lnTo>
                    <a:pt x="1986" y="1010"/>
                  </a:lnTo>
                  <a:lnTo>
                    <a:pt x="2021" y="1014"/>
                  </a:lnTo>
                  <a:lnTo>
                    <a:pt x="2041" y="1016"/>
                  </a:lnTo>
                  <a:lnTo>
                    <a:pt x="2061" y="1017"/>
                  </a:lnTo>
                  <a:lnTo>
                    <a:pt x="2081" y="1017"/>
                  </a:lnTo>
                  <a:lnTo>
                    <a:pt x="2101" y="1016"/>
                  </a:lnTo>
                  <a:lnTo>
                    <a:pt x="2122" y="1014"/>
                  </a:lnTo>
                  <a:lnTo>
                    <a:pt x="2142" y="1013"/>
                  </a:lnTo>
                  <a:lnTo>
                    <a:pt x="2162" y="1011"/>
                  </a:lnTo>
                  <a:lnTo>
                    <a:pt x="2181" y="1011"/>
                  </a:lnTo>
                  <a:lnTo>
                    <a:pt x="2178" y="1017"/>
                  </a:lnTo>
                  <a:lnTo>
                    <a:pt x="2174" y="1022"/>
                  </a:lnTo>
                  <a:lnTo>
                    <a:pt x="2168" y="1024"/>
                  </a:lnTo>
                  <a:lnTo>
                    <a:pt x="2161" y="1027"/>
                  </a:lnTo>
                  <a:lnTo>
                    <a:pt x="2153" y="1029"/>
                  </a:lnTo>
                  <a:lnTo>
                    <a:pt x="2148" y="1032"/>
                  </a:lnTo>
                  <a:lnTo>
                    <a:pt x="2140" y="1034"/>
                  </a:lnTo>
                  <a:lnTo>
                    <a:pt x="2135" y="1037"/>
                  </a:lnTo>
                  <a:lnTo>
                    <a:pt x="2075" y="1045"/>
                  </a:lnTo>
                  <a:lnTo>
                    <a:pt x="2019" y="1047"/>
                  </a:lnTo>
                  <a:lnTo>
                    <a:pt x="1966" y="1046"/>
                  </a:lnTo>
                  <a:lnTo>
                    <a:pt x="1915" y="1040"/>
                  </a:lnTo>
                  <a:lnTo>
                    <a:pt x="1869" y="1032"/>
                  </a:lnTo>
                  <a:lnTo>
                    <a:pt x="1826" y="1019"/>
                  </a:lnTo>
                  <a:lnTo>
                    <a:pt x="1785" y="1004"/>
                  </a:lnTo>
                  <a:lnTo>
                    <a:pt x="1746" y="986"/>
                  </a:lnTo>
                  <a:lnTo>
                    <a:pt x="1712" y="964"/>
                  </a:lnTo>
                  <a:lnTo>
                    <a:pt x="1679" y="940"/>
                  </a:lnTo>
                  <a:lnTo>
                    <a:pt x="1648" y="914"/>
                  </a:lnTo>
                  <a:lnTo>
                    <a:pt x="1621" y="885"/>
                  </a:lnTo>
                  <a:lnTo>
                    <a:pt x="1595" y="856"/>
                  </a:lnTo>
                  <a:lnTo>
                    <a:pt x="1572" y="825"/>
                  </a:lnTo>
                  <a:lnTo>
                    <a:pt x="1550" y="792"/>
                  </a:lnTo>
                  <a:lnTo>
                    <a:pt x="1530" y="757"/>
                  </a:lnTo>
                  <a:lnTo>
                    <a:pt x="1523" y="750"/>
                  </a:lnTo>
                  <a:lnTo>
                    <a:pt x="1515" y="747"/>
                  </a:lnTo>
                  <a:lnTo>
                    <a:pt x="1505" y="747"/>
                  </a:lnTo>
                  <a:lnTo>
                    <a:pt x="1495" y="751"/>
                  </a:lnTo>
                  <a:lnTo>
                    <a:pt x="1485" y="756"/>
                  </a:lnTo>
                  <a:lnTo>
                    <a:pt x="1474" y="762"/>
                  </a:lnTo>
                  <a:lnTo>
                    <a:pt x="1463" y="766"/>
                  </a:lnTo>
                  <a:lnTo>
                    <a:pt x="1453" y="769"/>
                  </a:lnTo>
                  <a:lnTo>
                    <a:pt x="1426" y="773"/>
                  </a:lnTo>
                  <a:lnTo>
                    <a:pt x="1401" y="783"/>
                  </a:lnTo>
                  <a:lnTo>
                    <a:pt x="1377" y="796"/>
                  </a:lnTo>
                  <a:lnTo>
                    <a:pt x="1355" y="813"/>
                  </a:lnTo>
                  <a:lnTo>
                    <a:pt x="1335" y="832"/>
                  </a:lnTo>
                  <a:lnTo>
                    <a:pt x="1318" y="853"/>
                  </a:lnTo>
                  <a:lnTo>
                    <a:pt x="1302" y="875"/>
                  </a:lnTo>
                  <a:lnTo>
                    <a:pt x="1289" y="897"/>
                  </a:lnTo>
                  <a:lnTo>
                    <a:pt x="1289" y="885"/>
                  </a:lnTo>
                  <a:lnTo>
                    <a:pt x="1295" y="848"/>
                  </a:lnTo>
                  <a:lnTo>
                    <a:pt x="1306" y="805"/>
                  </a:lnTo>
                  <a:lnTo>
                    <a:pt x="1325" y="769"/>
                  </a:lnTo>
                  <a:lnTo>
                    <a:pt x="1296" y="757"/>
                  </a:lnTo>
                  <a:lnTo>
                    <a:pt x="1269" y="741"/>
                  </a:lnTo>
                  <a:lnTo>
                    <a:pt x="1241" y="724"/>
                  </a:lnTo>
                  <a:lnTo>
                    <a:pt x="1215" y="704"/>
                  </a:lnTo>
                  <a:lnTo>
                    <a:pt x="1189" y="683"/>
                  </a:lnTo>
                  <a:lnTo>
                    <a:pt x="1163" y="660"/>
                  </a:lnTo>
                  <a:lnTo>
                    <a:pt x="1140" y="637"/>
                  </a:lnTo>
                  <a:lnTo>
                    <a:pt x="1117" y="614"/>
                  </a:lnTo>
                  <a:lnTo>
                    <a:pt x="1091" y="618"/>
                  </a:lnTo>
                  <a:lnTo>
                    <a:pt x="1064" y="625"/>
                  </a:lnTo>
                  <a:lnTo>
                    <a:pt x="1039" y="632"/>
                  </a:lnTo>
                  <a:lnTo>
                    <a:pt x="1013" y="641"/>
                  </a:lnTo>
                  <a:lnTo>
                    <a:pt x="989" y="651"/>
                  </a:lnTo>
                  <a:lnTo>
                    <a:pt x="964" y="661"/>
                  </a:lnTo>
                  <a:lnTo>
                    <a:pt x="941" y="674"/>
                  </a:lnTo>
                  <a:lnTo>
                    <a:pt x="918" y="688"/>
                  </a:lnTo>
                  <a:lnTo>
                    <a:pt x="895" y="703"/>
                  </a:lnTo>
                  <a:lnTo>
                    <a:pt x="873" y="718"/>
                  </a:lnTo>
                  <a:lnTo>
                    <a:pt x="851" y="736"/>
                  </a:lnTo>
                  <a:lnTo>
                    <a:pt x="831" y="753"/>
                  </a:lnTo>
                  <a:lnTo>
                    <a:pt x="811" y="773"/>
                  </a:lnTo>
                  <a:lnTo>
                    <a:pt x="792" y="793"/>
                  </a:lnTo>
                  <a:lnTo>
                    <a:pt x="773" y="815"/>
                  </a:lnTo>
                  <a:lnTo>
                    <a:pt x="756" y="836"/>
                  </a:lnTo>
                  <a:lnTo>
                    <a:pt x="746" y="852"/>
                  </a:lnTo>
                  <a:lnTo>
                    <a:pt x="736" y="869"/>
                  </a:lnTo>
                  <a:lnTo>
                    <a:pt x="727" y="887"/>
                  </a:lnTo>
                  <a:lnTo>
                    <a:pt x="720" y="902"/>
                  </a:lnTo>
                  <a:lnTo>
                    <a:pt x="713" y="920"/>
                  </a:lnTo>
                  <a:lnTo>
                    <a:pt x="706" y="937"/>
                  </a:lnTo>
                  <a:lnTo>
                    <a:pt x="700" y="955"/>
                  </a:lnTo>
                  <a:lnTo>
                    <a:pt x="694" y="973"/>
                  </a:lnTo>
                  <a:lnTo>
                    <a:pt x="684" y="966"/>
                  </a:lnTo>
                  <a:lnTo>
                    <a:pt x="678" y="954"/>
                  </a:lnTo>
                  <a:lnTo>
                    <a:pt x="675" y="941"/>
                  </a:lnTo>
                  <a:lnTo>
                    <a:pt x="671" y="928"/>
                  </a:lnTo>
                  <a:lnTo>
                    <a:pt x="671" y="885"/>
                  </a:lnTo>
                  <a:lnTo>
                    <a:pt x="678" y="846"/>
                  </a:lnTo>
                  <a:lnTo>
                    <a:pt x="693" y="809"/>
                  </a:lnTo>
                  <a:lnTo>
                    <a:pt x="714" y="774"/>
                  </a:lnTo>
                  <a:lnTo>
                    <a:pt x="739" y="743"/>
                  </a:lnTo>
                  <a:lnTo>
                    <a:pt x="769" y="714"/>
                  </a:lnTo>
                  <a:lnTo>
                    <a:pt x="801" y="688"/>
                  </a:lnTo>
                  <a:lnTo>
                    <a:pt x="836" y="664"/>
                  </a:lnTo>
                  <a:lnTo>
                    <a:pt x="850" y="655"/>
                  </a:lnTo>
                  <a:lnTo>
                    <a:pt x="866" y="648"/>
                  </a:lnTo>
                  <a:lnTo>
                    <a:pt x="880" y="641"/>
                  </a:lnTo>
                  <a:lnTo>
                    <a:pt x="896" y="634"/>
                  </a:lnTo>
                  <a:lnTo>
                    <a:pt x="912" y="628"/>
                  </a:lnTo>
                  <a:lnTo>
                    <a:pt x="928" y="622"/>
                  </a:lnTo>
                  <a:lnTo>
                    <a:pt x="944" y="616"/>
                  </a:lnTo>
                  <a:lnTo>
                    <a:pt x="960" y="611"/>
                  </a:lnTo>
                  <a:lnTo>
                    <a:pt x="976" y="606"/>
                  </a:lnTo>
                  <a:lnTo>
                    <a:pt x="991" y="602"/>
                  </a:lnTo>
                  <a:lnTo>
                    <a:pt x="1009" y="596"/>
                  </a:lnTo>
                  <a:lnTo>
                    <a:pt x="1025" y="592"/>
                  </a:lnTo>
                  <a:lnTo>
                    <a:pt x="1042" y="588"/>
                  </a:lnTo>
                  <a:lnTo>
                    <a:pt x="1058" y="583"/>
                  </a:lnTo>
                  <a:lnTo>
                    <a:pt x="1075" y="579"/>
                  </a:lnTo>
                  <a:lnTo>
                    <a:pt x="1091" y="575"/>
                  </a:lnTo>
                  <a:lnTo>
                    <a:pt x="1084" y="559"/>
                  </a:lnTo>
                  <a:lnTo>
                    <a:pt x="1075" y="542"/>
                  </a:lnTo>
                  <a:lnTo>
                    <a:pt x="1066" y="525"/>
                  </a:lnTo>
                  <a:lnTo>
                    <a:pt x="1058" y="509"/>
                  </a:lnTo>
                  <a:lnTo>
                    <a:pt x="1049" y="492"/>
                  </a:lnTo>
                  <a:lnTo>
                    <a:pt x="1042" y="474"/>
                  </a:lnTo>
                  <a:lnTo>
                    <a:pt x="1033" y="456"/>
                  </a:lnTo>
                  <a:lnTo>
                    <a:pt x="1028" y="438"/>
                  </a:lnTo>
                  <a:lnTo>
                    <a:pt x="726" y="536"/>
                  </a:lnTo>
                  <a:lnTo>
                    <a:pt x="716" y="532"/>
                  </a:lnTo>
                  <a:lnTo>
                    <a:pt x="691" y="522"/>
                  </a:lnTo>
                  <a:lnTo>
                    <a:pt x="655" y="509"/>
                  </a:lnTo>
                  <a:lnTo>
                    <a:pt x="607" y="492"/>
                  </a:lnTo>
                  <a:lnTo>
                    <a:pt x="553" y="471"/>
                  </a:lnTo>
                  <a:lnTo>
                    <a:pt x="491" y="451"/>
                  </a:lnTo>
                  <a:lnTo>
                    <a:pt x="426" y="428"/>
                  </a:lnTo>
                  <a:lnTo>
                    <a:pt x="359" y="405"/>
                  </a:lnTo>
                  <a:lnTo>
                    <a:pt x="291" y="382"/>
                  </a:lnTo>
                  <a:lnTo>
                    <a:pt x="226" y="361"/>
                  </a:lnTo>
                  <a:lnTo>
                    <a:pt x="166" y="341"/>
                  </a:lnTo>
                  <a:lnTo>
                    <a:pt x="111" y="322"/>
                  </a:lnTo>
                  <a:lnTo>
                    <a:pt x="66" y="306"/>
                  </a:lnTo>
                  <a:lnTo>
                    <a:pt x="30" y="295"/>
                  </a:lnTo>
                  <a:lnTo>
                    <a:pt x="8" y="288"/>
                  </a:lnTo>
                  <a:lnTo>
                    <a:pt x="0" y="285"/>
                  </a:lnTo>
                  <a:lnTo>
                    <a:pt x="0" y="252"/>
                  </a:lnTo>
                  <a:lnTo>
                    <a:pt x="713" y="502"/>
                  </a:lnTo>
                  <a:lnTo>
                    <a:pt x="1017" y="400"/>
                  </a:lnTo>
                  <a:lnTo>
                    <a:pt x="1012" y="381"/>
                  </a:lnTo>
                  <a:lnTo>
                    <a:pt x="1009" y="359"/>
                  </a:lnTo>
                  <a:lnTo>
                    <a:pt x="1002" y="342"/>
                  </a:lnTo>
                  <a:lnTo>
                    <a:pt x="986" y="338"/>
                  </a:lnTo>
                  <a:lnTo>
                    <a:pt x="729" y="424"/>
                  </a:lnTo>
                  <a:lnTo>
                    <a:pt x="717" y="425"/>
                  </a:lnTo>
                  <a:lnTo>
                    <a:pt x="691" y="420"/>
                  </a:lnTo>
                  <a:lnTo>
                    <a:pt x="655" y="411"/>
                  </a:lnTo>
                  <a:lnTo>
                    <a:pt x="607" y="400"/>
                  </a:lnTo>
                  <a:lnTo>
                    <a:pt x="553" y="384"/>
                  </a:lnTo>
                  <a:lnTo>
                    <a:pt x="492" y="367"/>
                  </a:lnTo>
                  <a:lnTo>
                    <a:pt x="428" y="346"/>
                  </a:lnTo>
                  <a:lnTo>
                    <a:pt x="362" y="326"/>
                  </a:lnTo>
                  <a:lnTo>
                    <a:pt x="297" y="306"/>
                  </a:lnTo>
                  <a:lnTo>
                    <a:pt x="234" y="286"/>
                  </a:lnTo>
                  <a:lnTo>
                    <a:pt x="174" y="266"/>
                  </a:lnTo>
                  <a:lnTo>
                    <a:pt x="121" y="250"/>
                  </a:lnTo>
                  <a:lnTo>
                    <a:pt x="76" y="236"/>
                  </a:lnTo>
                  <a:lnTo>
                    <a:pt x="43" y="224"/>
                  </a:lnTo>
                  <a:lnTo>
                    <a:pt x="20" y="217"/>
                  </a:lnTo>
                  <a:lnTo>
                    <a:pt x="13" y="214"/>
                  </a:lnTo>
                  <a:lnTo>
                    <a:pt x="8" y="214"/>
                  </a:lnTo>
                  <a:lnTo>
                    <a:pt x="6" y="206"/>
                  </a:lnTo>
                  <a:lnTo>
                    <a:pt x="6" y="197"/>
                  </a:lnTo>
                  <a:lnTo>
                    <a:pt x="6" y="188"/>
                  </a:lnTo>
                  <a:lnTo>
                    <a:pt x="6" y="178"/>
                  </a:lnTo>
                  <a:lnTo>
                    <a:pt x="713" y="392"/>
                  </a:lnTo>
                  <a:lnTo>
                    <a:pt x="984" y="303"/>
                  </a:lnTo>
                  <a:lnTo>
                    <a:pt x="994" y="295"/>
                  </a:lnTo>
                  <a:lnTo>
                    <a:pt x="1009" y="285"/>
                  </a:lnTo>
                  <a:lnTo>
                    <a:pt x="1026" y="275"/>
                  </a:lnTo>
                  <a:lnTo>
                    <a:pt x="1045" y="265"/>
                  </a:lnTo>
                  <a:lnTo>
                    <a:pt x="1064" y="254"/>
                  </a:lnTo>
                  <a:lnTo>
                    <a:pt x="1082" y="244"/>
                  </a:lnTo>
                  <a:lnTo>
                    <a:pt x="1098" y="237"/>
                  </a:lnTo>
                  <a:lnTo>
                    <a:pt x="1113" y="232"/>
                  </a:lnTo>
                  <a:lnTo>
                    <a:pt x="1117" y="240"/>
                  </a:lnTo>
                  <a:lnTo>
                    <a:pt x="1116" y="249"/>
                  </a:lnTo>
                  <a:lnTo>
                    <a:pt x="1110" y="256"/>
                  </a:lnTo>
                  <a:lnTo>
                    <a:pt x="1103" y="265"/>
                  </a:lnTo>
                  <a:lnTo>
                    <a:pt x="1095" y="272"/>
                  </a:lnTo>
                  <a:lnTo>
                    <a:pt x="1087" y="279"/>
                  </a:lnTo>
                  <a:lnTo>
                    <a:pt x="1079" y="286"/>
                  </a:lnTo>
                  <a:lnTo>
                    <a:pt x="1075" y="295"/>
                  </a:lnTo>
                  <a:lnTo>
                    <a:pt x="1062" y="316"/>
                  </a:lnTo>
                  <a:lnTo>
                    <a:pt x="1055" y="335"/>
                  </a:lnTo>
                  <a:lnTo>
                    <a:pt x="1055" y="354"/>
                  </a:lnTo>
                  <a:lnTo>
                    <a:pt x="1059" y="374"/>
                  </a:lnTo>
                  <a:lnTo>
                    <a:pt x="1068" y="394"/>
                  </a:lnTo>
                  <a:lnTo>
                    <a:pt x="1079" y="415"/>
                  </a:lnTo>
                  <a:lnTo>
                    <a:pt x="1094" y="441"/>
                  </a:lnTo>
                  <a:lnTo>
                    <a:pt x="1110" y="470"/>
                  </a:lnTo>
                  <a:lnTo>
                    <a:pt x="1129" y="500"/>
                  </a:lnTo>
                  <a:lnTo>
                    <a:pt x="1147" y="529"/>
                  </a:lnTo>
                  <a:lnTo>
                    <a:pt x="1168" y="558"/>
                  </a:lnTo>
                  <a:lnTo>
                    <a:pt x="1189" y="585"/>
                  </a:lnTo>
                  <a:lnTo>
                    <a:pt x="1211" y="612"/>
                  </a:lnTo>
                  <a:lnTo>
                    <a:pt x="1234" y="639"/>
                  </a:lnTo>
                  <a:lnTo>
                    <a:pt x="1260" y="664"/>
                  </a:lnTo>
                  <a:lnTo>
                    <a:pt x="1286" y="688"/>
                  </a:lnTo>
                  <a:lnTo>
                    <a:pt x="1303" y="695"/>
                  </a:lnTo>
                  <a:lnTo>
                    <a:pt x="1322" y="703"/>
                  </a:lnTo>
                  <a:lnTo>
                    <a:pt x="1339" y="708"/>
                  </a:lnTo>
                  <a:lnTo>
                    <a:pt x="1358" y="714"/>
                  </a:lnTo>
                  <a:lnTo>
                    <a:pt x="1378" y="717"/>
                  </a:lnTo>
                  <a:lnTo>
                    <a:pt x="1397" y="718"/>
                  </a:lnTo>
                  <a:lnTo>
                    <a:pt x="1417" y="717"/>
                  </a:lnTo>
                  <a:lnTo>
                    <a:pt x="1437" y="714"/>
                  </a:lnTo>
                  <a:lnTo>
                    <a:pt x="1465" y="700"/>
                  </a:lnTo>
                  <a:lnTo>
                    <a:pt x="1491" y="683"/>
                  </a:lnTo>
                  <a:lnTo>
                    <a:pt x="1515" y="664"/>
                  </a:lnTo>
                  <a:lnTo>
                    <a:pt x="1540" y="641"/>
                  </a:lnTo>
                  <a:lnTo>
                    <a:pt x="1562" y="618"/>
                  </a:lnTo>
                  <a:lnTo>
                    <a:pt x="1582" y="593"/>
                  </a:lnTo>
                  <a:lnTo>
                    <a:pt x="1599" y="566"/>
                  </a:lnTo>
                  <a:lnTo>
                    <a:pt x="1614" y="539"/>
                  </a:lnTo>
                  <a:lnTo>
                    <a:pt x="1782" y="42"/>
                  </a:lnTo>
                  <a:lnTo>
                    <a:pt x="1791" y="33"/>
                  </a:lnTo>
                  <a:lnTo>
                    <a:pt x="1801" y="23"/>
                  </a:lnTo>
                  <a:lnTo>
                    <a:pt x="1811" y="15"/>
                  </a:lnTo>
                  <a:lnTo>
                    <a:pt x="1821" y="7"/>
                  </a:lnTo>
                  <a:lnTo>
                    <a:pt x="1833" y="2"/>
                  </a:lnTo>
                  <a:lnTo>
                    <a:pt x="1846" y="0"/>
                  </a:lnTo>
                  <a:lnTo>
                    <a:pt x="1859" y="2"/>
                  </a:lnTo>
                  <a:lnTo>
                    <a:pt x="1872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 i="1">
                <a:latin typeface="Baskerville Old Face" pitchFamily="18" charset="0"/>
              </a:endParaRPr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1855" y="1728"/>
              <a:ext cx="905" cy="1126"/>
            </a:xfrm>
            <a:custGeom>
              <a:avLst/>
              <a:gdLst>
                <a:gd name="T0" fmla="*/ 427 w 905"/>
                <a:gd name="T1" fmla="*/ 1008 h 1126"/>
                <a:gd name="T2" fmla="*/ 512 w 905"/>
                <a:gd name="T3" fmla="*/ 451 h 1126"/>
                <a:gd name="T4" fmla="*/ 608 w 905"/>
                <a:gd name="T5" fmla="*/ 248 h 1126"/>
                <a:gd name="T6" fmla="*/ 719 w 905"/>
                <a:gd name="T7" fmla="*/ 236 h 1126"/>
                <a:gd name="T8" fmla="*/ 720 w 905"/>
                <a:gd name="T9" fmla="*/ 692 h 1126"/>
                <a:gd name="T10" fmla="*/ 807 w 905"/>
                <a:gd name="T11" fmla="*/ 639 h 1126"/>
                <a:gd name="T12" fmla="*/ 852 w 905"/>
                <a:gd name="T13" fmla="*/ 537 h 1126"/>
                <a:gd name="T14" fmla="*/ 875 w 905"/>
                <a:gd name="T15" fmla="*/ 224 h 1126"/>
                <a:gd name="T16" fmla="*/ 849 w 905"/>
                <a:gd name="T17" fmla="*/ 122 h 1126"/>
                <a:gd name="T18" fmla="*/ 763 w 905"/>
                <a:gd name="T19" fmla="*/ 47 h 1126"/>
                <a:gd name="T20" fmla="*/ 623 w 905"/>
                <a:gd name="T21" fmla="*/ 37 h 1126"/>
                <a:gd name="T22" fmla="*/ 485 w 905"/>
                <a:gd name="T23" fmla="*/ 55 h 1126"/>
                <a:gd name="T24" fmla="*/ 352 w 905"/>
                <a:gd name="T25" fmla="*/ 93 h 1126"/>
                <a:gd name="T26" fmla="*/ 214 w 905"/>
                <a:gd name="T27" fmla="*/ 157 h 1126"/>
                <a:gd name="T28" fmla="*/ 124 w 905"/>
                <a:gd name="T29" fmla="*/ 263 h 1126"/>
                <a:gd name="T30" fmla="*/ 56 w 905"/>
                <a:gd name="T31" fmla="*/ 580 h 1126"/>
                <a:gd name="T32" fmla="*/ 71 w 905"/>
                <a:gd name="T33" fmla="*/ 705 h 1126"/>
                <a:gd name="T34" fmla="*/ 138 w 905"/>
                <a:gd name="T35" fmla="*/ 799 h 1126"/>
                <a:gd name="T36" fmla="*/ 218 w 905"/>
                <a:gd name="T37" fmla="*/ 824 h 1126"/>
                <a:gd name="T38" fmla="*/ 284 w 905"/>
                <a:gd name="T39" fmla="*/ 833 h 1126"/>
                <a:gd name="T40" fmla="*/ 345 w 905"/>
                <a:gd name="T41" fmla="*/ 829 h 1126"/>
                <a:gd name="T42" fmla="*/ 413 w 905"/>
                <a:gd name="T43" fmla="*/ 813 h 1126"/>
                <a:gd name="T44" fmla="*/ 413 w 905"/>
                <a:gd name="T45" fmla="*/ 845 h 1126"/>
                <a:gd name="T46" fmla="*/ 346 w 905"/>
                <a:gd name="T47" fmla="*/ 863 h 1126"/>
                <a:gd name="T48" fmla="*/ 283 w 905"/>
                <a:gd name="T49" fmla="*/ 872 h 1126"/>
                <a:gd name="T50" fmla="*/ 221 w 905"/>
                <a:gd name="T51" fmla="*/ 870 h 1126"/>
                <a:gd name="T52" fmla="*/ 154 w 905"/>
                <a:gd name="T53" fmla="*/ 856 h 1126"/>
                <a:gd name="T54" fmla="*/ 69 w 905"/>
                <a:gd name="T55" fmla="*/ 810 h 1126"/>
                <a:gd name="T56" fmla="*/ 13 w 905"/>
                <a:gd name="T57" fmla="*/ 731 h 1126"/>
                <a:gd name="T58" fmla="*/ 9 w 905"/>
                <a:gd name="T59" fmla="*/ 455 h 1126"/>
                <a:gd name="T60" fmla="*/ 78 w 905"/>
                <a:gd name="T61" fmla="*/ 195 h 1126"/>
                <a:gd name="T62" fmla="*/ 124 w 905"/>
                <a:gd name="T63" fmla="*/ 134 h 1126"/>
                <a:gd name="T64" fmla="*/ 179 w 905"/>
                <a:gd name="T65" fmla="*/ 98 h 1126"/>
                <a:gd name="T66" fmla="*/ 250 w 905"/>
                <a:gd name="T67" fmla="*/ 73 h 1126"/>
                <a:gd name="T68" fmla="*/ 342 w 905"/>
                <a:gd name="T69" fmla="*/ 49 h 1126"/>
                <a:gd name="T70" fmla="*/ 380 w 905"/>
                <a:gd name="T71" fmla="*/ 42 h 1126"/>
                <a:gd name="T72" fmla="*/ 470 w 905"/>
                <a:gd name="T73" fmla="*/ 24 h 1126"/>
                <a:gd name="T74" fmla="*/ 577 w 905"/>
                <a:gd name="T75" fmla="*/ 7 h 1126"/>
                <a:gd name="T76" fmla="*/ 665 w 905"/>
                <a:gd name="T77" fmla="*/ 0 h 1126"/>
                <a:gd name="T78" fmla="*/ 788 w 905"/>
                <a:gd name="T79" fmla="*/ 16 h 1126"/>
                <a:gd name="T80" fmla="*/ 876 w 905"/>
                <a:gd name="T81" fmla="*/ 86 h 1126"/>
                <a:gd name="T82" fmla="*/ 905 w 905"/>
                <a:gd name="T83" fmla="*/ 260 h 1126"/>
                <a:gd name="T84" fmla="*/ 901 w 905"/>
                <a:gd name="T85" fmla="*/ 451 h 1126"/>
                <a:gd name="T86" fmla="*/ 888 w 905"/>
                <a:gd name="T87" fmla="*/ 586 h 1126"/>
                <a:gd name="T88" fmla="*/ 814 w 905"/>
                <a:gd name="T89" fmla="*/ 692 h 1126"/>
                <a:gd name="T90" fmla="*/ 755 w 905"/>
                <a:gd name="T91" fmla="*/ 728 h 1126"/>
                <a:gd name="T92" fmla="*/ 693 w 905"/>
                <a:gd name="T93" fmla="*/ 760 h 1126"/>
                <a:gd name="T94" fmla="*/ 723 w 905"/>
                <a:gd name="T95" fmla="*/ 266 h 1126"/>
                <a:gd name="T96" fmla="*/ 626 w 905"/>
                <a:gd name="T97" fmla="*/ 280 h 1126"/>
                <a:gd name="T98" fmla="*/ 446 w 905"/>
                <a:gd name="T99" fmla="*/ 1126 h 112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05"/>
                <a:gd name="T151" fmla="*/ 0 h 1126"/>
                <a:gd name="T152" fmla="*/ 905 w 905"/>
                <a:gd name="T153" fmla="*/ 1126 h 112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05" h="1126">
                  <a:moveTo>
                    <a:pt x="446" y="1126"/>
                  </a:moveTo>
                  <a:lnTo>
                    <a:pt x="411" y="1126"/>
                  </a:lnTo>
                  <a:lnTo>
                    <a:pt x="416" y="1095"/>
                  </a:lnTo>
                  <a:lnTo>
                    <a:pt x="427" y="1008"/>
                  </a:lnTo>
                  <a:lnTo>
                    <a:pt x="443" y="885"/>
                  </a:lnTo>
                  <a:lnTo>
                    <a:pt x="465" y="740"/>
                  </a:lnTo>
                  <a:lnTo>
                    <a:pt x="488" y="590"/>
                  </a:lnTo>
                  <a:lnTo>
                    <a:pt x="512" y="451"/>
                  </a:lnTo>
                  <a:lnTo>
                    <a:pt x="537" y="339"/>
                  </a:lnTo>
                  <a:lnTo>
                    <a:pt x="559" y="269"/>
                  </a:lnTo>
                  <a:lnTo>
                    <a:pt x="582" y="259"/>
                  </a:lnTo>
                  <a:lnTo>
                    <a:pt x="608" y="248"/>
                  </a:lnTo>
                  <a:lnTo>
                    <a:pt x="635" y="241"/>
                  </a:lnTo>
                  <a:lnTo>
                    <a:pt x="662" y="236"/>
                  </a:lnTo>
                  <a:lnTo>
                    <a:pt x="690" y="234"/>
                  </a:lnTo>
                  <a:lnTo>
                    <a:pt x="719" y="236"/>
                  </a:lnTo>
                  <a:lnTo>
                    <a:pt x="745" y="241"/>
                  </a:lnTo>
                  <a:lnTo>
                    <a:pt x="771" y="253"/>
                  </a:lnTo>
                  <a:lnTo>
                    <a:pt x="700" y="700"/>
                  </a:lnTo>
                  <a:lnTo>
                    <a:pt x="720" y="692"/>
                  </a:lnTo>
                  <a:lnTo>
                    <a:pt x="742" y="682"/>
                  </a:lnTo>
                  <a:lnTo>
                    <a:pt x="763" y="671"/>
                  </a:lnTo>
                  <a:lnTo>
                    <a:pt x="787" y="656"/>
                  </a:lnTo>
                  <a:lnTo>
                    <a:pt x="807" y="639"/>
                  </a:lnTo>
                  <a:lnTo>
                    <a:pt x="824" y="622"/>
                  </a:lnTo>
                  <a:lnTo>
                    <a:pt x="839" y="602"/>
                  </a:lnTo>
                  <a:lnTo>
                    <a:pt x="847" y="582"/>
                  </a:lnTo>
                  <a:lnTo>
                    <a:pt x="852" y="537"/>
                  </a:lnTo>
                  <a:lnTo>
                    <a:pt x="862" y="434"/>
                  </a:lnTo>
                  <a:lnTo>
                    <a:pt x="872" y="322"/>
                  </a:lnTo>
                  <a:lnTo>
                    <a:pt x="876" y="246"/>
                  </a:lnTo>
                  <a:lnTo>
                    <a:pt x="875" y="224"/>
                  </a:lnTo>
                  <a:lnTo>
                    <a:pt x="872" y="200"/>
                  </a:lnTo>
                  <a:lnTo>
                    <a:pt x="866" y="174"/>
                  </a:lnTo>
                  <a:lnTo>
                    <a:pt x="859" y="148"/>
                  </a:lnTo>
                  <a:lnTo>
                    <a:pt x="849" y="122"/>
                  </a:lnTo>
                  <a:lnTo>
                    <a:pt x="836" y="96"/>
                  </a:lnTo>
                  <a:lnTo>
                    <a:pt x="818" y="75"/>
                  </a:lnTo>
                  <a:lnTo>
                    <a:pt x="798" y="55"/>
                  </a:lnTo>
                  <a:lnTo>
                    <a:pt x="763" y="47"/>
                  </a:lnTo>
                  <a:lnTo>
                    <a:pt x="727" y="42"/>
                  </a:lnTo>
                  <a:lnTo>
                    <a:pt x="693" y="39"/>
                  </a:lnTo>
                  <a:lnTo>
                    <a:pt x="658" y="37"/>
                  </a:lnTo>
                  <a:lnTo>
                    <a:pt x="623" y="37"/>
                  </a:lnTo>
                  <a:lnTo>
                    <a:pt x="589" y="39"/>
                  </a:lnTo>
                  <a:lnTo>
                    <a:pt x="553" y="43"/>
                  </a:lnTo>
                  <a:lnTo>
                    <a:pt x="520" y="47"/>
                  </a:lnTo>
                  <a:lnTo>
                    <a:pt x="485" y="55"/>
                  </a:lnTo>
                  <a:lnTo>
                    <a:pt x="452" y="62"/>
                  </a:lnTo>
                  <a:lnTo>
                    <a:pt x="417" y="72"/>
                  </a:lnTo>
                  <a:lnTo>
                    <a:pt x="385" y="82"/>
                  </a:lnTo>
                  <a:lnTo>
                    <a:pt x="352" y="93"/>
                  </a:lnTo>
                  <a:lnTo>
                    <a:pt x="320" y="105"/>
                  </a:lnTo>
                  <a:lnTo>
                    <a:pt x="289" y="118"/>
                  </a:lnTo>
                  <a:lnTo>
                    <a:pt x="258" y="132"/>
                  </a:lnTo>
                  <a:lnTo>
                    <a:pt x="214" y="157"/>
                  </a:lnTo>
                  <a:lnTo>
                    <a:pt x="179" y="182"/>
                  </a:lnTo>
                  <a:lnTo>
                    <a:pt x="154" y="208"/>
                  </a:lnTo>
                  <a:lnTo>
                    <a:pt x="137" y="236"/>
                  </a:lnTo>
                  <a:lnTo>
                    <a:pt x="124" y="263"/>
                  </a:lnTo>
                  <a:lnTo>
                    <a:pt x="114" y="293"/>
                  </a:lnTo>
                  <a:lnTo>
                    <a:pt x="104" y="323"/>
                  </a:lnTo>
                  <a:lnTo>
                    <a:pt x="91" y="355"/>
                  </a:lnTo>
                  <a:lnTo>
                    <a:pt x="56" y="580"/>
                  </a:lnTo>
                  <a:lnTo>
                    <a:pt x="58" y="612"/>
                  </a:lnTo>
                  <a:lnTo>
                    <a:pt x="61" y="644"/>
                  </a:lnTo>
                  <a:lnTo>
                    <a:pt x="65" y="675"/>
                  </a:lnTo>
                  <a:lnTo>
                    <a:pt x="71" y="705"/>
                  </a:lnTo>
                  <a:lnTo>
                    <a:pt x="81" y="733"/>
                  </a:lnTo>
                  <a:lnTo>
                    <a:pt x="95" y="758"/>
                  </a:lnTo>
                  <a:lnTo>
                    <a:pt x="114" y="781"/>
                  </a:lnTo>
                  <a:lnTo>
                    <a:pt x="138" y="799"/>
                  </a:lnTo>
                  <a:lnTo>
                    <a:pt x="160" y="807"/>
                  </a:lnTo>
                  <a:lnTo>
                    <a:pt x="180" y="814"/>
                  </a:lnTo>
                  <a:lnTo>
                    <a:pt x="201" y="820"/>
                  </a:lnTo>
                  <a:lnTo>
                    <a:pt x="218" y="824"/>
                  </a:lnTo>
                  <a:lnTo>
                    <a:pt x="235" y="829"/>
                  </a:lnTo>
                  <a:lnTo>
                    <a:pt x="252" y="832"/>
                  </a:lnTo>
                  <a:lnTo>
                    <a:pt x="268" y="833"/>
                  </a:lnTo>
                  <a:lnTo>
                    <a:pt x="284" y="833"/>
                  </a:lnTo>
                  <a:lnTo>
                    <a:pt x="299" y="833"/>
                  </a:lnTo>
                  <a:lnTo>
                    <a:pt x="315" y="833"/>
                  </a:lnTo>
                  <a:lnTo>
                    <a:pt x="329" y="832"/>
                  </a:lnTo>
                  <a:lnTo>
                    <a:pt x="345" y="829"/>
                  </a:lnTo>
                  <a:lnTo>
                    <a:pt x="361" y="826"/>
                  </a:lnTo>
                  <a:lnTo>
                    <a:pt x="377" y="822"/>
                  </a:lnTo>
                  <a:lnTo>
                    <a:pt x="394" y="817"/>
                  </a:lnTo>
                  <a:lnTo>
                    <a:pt x="413" y="813"/>
                  </a:lnTo>
                  <a:lnTo>
                    <a:pt x="417" y="819"/>
                  </a:lnTo>
                  <a:lnTo>
                    <a:pt x="417" y="827"/>
                  </a:lnTo>
                  <a:lnTo>
                    <a:pt x="414" y="837"/>
                  </a:lnTo>
                  <a:lnTo>
                    <a:pt x="413" y="845"/>
                  </a:lnTo>
                  <a:lnTo>
                    <a:pt x="395" y="850"/>
                  </a:lnTo>
                  <a:lnTo>
                    <a:pt x="378" y="855"/>
                  </a:lnTo>
                  <a:lnTo>
                    <a:pt x="362" y="860"/>
                  </a:lnTo>
                  <a:lnTo>
                    <a:pt x="346" y="863"/>
                  </a:lnTo>
                  <a:lnTo>
                    <a:pt x="330" y="866"/>
                  </a:lnTo>
                  <a:lnTo>
                    <a:pt x="315" y="869"/>
                  </a:lnTo>
                  <a:lnTo>
                    <a:pt x="299" y="872"/>
                  </a:lnTo>
                  <a:lnTo>
                    <a:pt x="283" y="872"/>
                  </a:lnTo>
                  <a:lnTo>
                    <a:pt x="267" y="873"/>
                  </a:lnTo>
                  <a:lnTo>
                    <a:pt x="252" y="873"/>
                  </a:lnTo>
                  <a:lnTo>
                    <a:pt x="237" y="872"/>
                  </a:lnTo>
                  <a:lnTo>
                    <a:pt x="221" y="870"/>
                  </a:lnTo>
                  <a:lnTo>
                    <a:pt x="205" y="868"/>
                  </a:lnTo>
                  <a:lnTo>
                    <a:pt x="188" y="865"/>
                  </a:lnTo>
                  <a:lnTo>
                    <a:pt x="172" y="860"/>
                  </a:lnTo>
                  <a:lnTo>
                    <a:pt x="154" y="856"/>
                  </a:lnTo>
                  <a:lnTo>
                    <a:pt x="133" y="847"/>
                  </a:lnTo>
                  <a:lnTo>
                    <a:pt x="110" y="837"/>
                  </a:lnTo>
                  <a:lnTo>
                    <a:pt x="89" y="824"/>
                  </a:lnTo>
                  <a:lnTo>
                    <a:pt x="69" y="810"/>
                  </a:lnTo>
                  <a:lnTo>
                    <a:pt x="50" y="793"/>
                  </a:lnTo>
                  <a:lnTo>
                    <a:pt x="35" y="774"/>
                  </a:lnTo>
                  <a:lnTo>
                    <a:pt x="23" y="754"/>
                  </a:lnTo>
                  <a:lnTo>
                    <a:pt x="13" y="731"/>
                  </a:lnTo>
                  <a:lnTo>
                    <a:pt x="3" y="662"/>
                  </a:lnTo>
                  <a:lnTo>
                    <a:pt x="0" y="593"/>
                  </a:lnTo>
                  <a:lnTo>
                    <a:pt x="1" y="524"/>
                  </a:lnTo>
                  <a:lnTo>
                    <a:pt x="9" y="455"/>
                  </a:lnTo>
                  <a:lnTo>
                    <a:pt x="20" y="388"/>
                  </a:lnTo>
                  <a:lnTo>
                    <a:pt x="36" y="322"/>
                  </a:lnTo>
                  <a:lnTo>
                    <a:pt x="55" y="257"/>
                  </a:lnTo>
                  <a:lnTo>
                    <a:pt x="78" y="195"/>
                  </a:lnTo>
                  <a:lnTo>
                    <a:pt x="89" y="177"/>
                  </a:lnTo>
                  <a:lnTo>
                    <a:pt x="101" y="161"/>
                  </a:lnTo>
                  <a:lnTo>
                    <a:pt x="112" y="147"/>
                  </a:lnTo>
                  <a:lnTo>
                    <a:pt x="124" y="134"/>
                  </a:lnTo>
                  <a:lnTo>
                    <a:pt x="137" y="124"/>
                  </a:lnTo>
                  <a:lnTo>
                    <a:pt x="150" y="113"/>
                  </a:lnTo>
                  <a:lnTo>
                    <a:pt x="164" y="105"/>
                  </a:lnTo>
                  <a:lnTo>
                    <a:pt x="179" y="98"/>
                  </a:lnTo>
                  <a:lnTo>
                    <a:pt x="195" y="90"/>
                  </a:lnTo>
                  <a:lnTo>
                    <a:pt x="212" y="85"/>
                  </a:lnTo>
                  <a:lnTo>
                    <a:pt x="229" y="79"/>
                  </a:lnTo>
                  <a:lnTo>
                    <a:pt x="250" y="73"/>
                  </a:lnTo>
                  <a:lnTo>
                    <a:pt x="270" y="68"/>
                  </a:lnTo>
                  <a:lnTo>
                    <a:pt x="291" y="62"/>
                  </a:lnTo>
                  <a:lnTo>
                    <a:pt x="316" y="56"/>
                  </a:lnTo>
                  <a:lnTo>
                    <a:pt x="342" y="49"/>
                  </a:lnTo>
                  <a:lnTo>
                    <a:pt x="345" y="49"/>
                  </a:lnTo>
                  <a:lnTo>
                    <a:pt x="352" y="47"/>
                  </a:lnTo>
                  <a:lnTo>
                    <a:pt x="364" y="45"/>
                  </a:lnTo>
                  <a:lnTo>
                    <a:pt x="380" y="42"/>
                  </a:lnTo>
                  <a:lnTo>
                    <a:pt x="400" y="37"/>
                  </a:lnTo>
                  <a:lnTo>
                    <a:pt x="421" y="33"/>
                  </a:lnTo>
                  <a:lnTo>
                    <a:pt x="444" y="29"/>
                  </a:lnTo>
                  <a:lnTo>
                    <a:pt x="470" y="24"/>
                  </a:lnTo>
                  <a:lnTo>
                    <a:pt x="498" y="20"/>
                  </a:lnTo>
                  <a:lnTo>
                    <a:pt x="524" y="16"/>
                  </a:lnTo>
                  <a:lnTo>
                    <a:pt x="551" y="11"/>
                  </a:lnTo>
                  <a:lnTo>
                    <a:pt x="577" y="7"/>
                  </a:lnTo>
                  <a:lnTo>
                    <a:pt x="603" y="4"/>
                  </a:lnTo>
                  <a:lnTo>
                    <a:pt x="626" y="1"/>
                  </a:lnTo>
                  <a:lnTo>
                    <a:pt x="647" y="0"/>
                  </a:lnTo>
                  <a:lnTo>
                    <a:pt x="665" y="0"/>
                  </a:lnTo>
                  <a:lnTo>
                    <a:pt x="697" y="0"/>
                  </a:lnTo>
                  <a:lnTo>
                    <a:pt x="729" y="3"/>
                  </a:lnTo>
                  <a:lnTo>
                    <a:pt x="759" y="9"/>
                  </a:lnTo>
                  <a:lnTo>
                    <a:pt x="788" y="16"/>
                  </a:lnTo>
                  <a:lnTo>
                    <a:pt x="814" y="27"/>
                  </a:lnTo>
                  <a:lnTo>
                    <a:pt x="837" y="42"/>
                  </a:lnTo>
                  <a:lnTo>
                    <a:pt x="859" y="62"/>
                  </a:lnTo>
                  <a:lnTo>
                    <a:pt x="876" y="86"/>
                  </a:lnTo>
                  <a:lnTo>
                    <a:pt x="891" y="122"/>
                  </a:lnTo>
                  <a:lnTo>
                    <a:pt x="899" y="164"/>
                  </a:lnTo>
                  <a:lnTo>
                    <a:pt x="903" y="211"/>
                  </a:lnTo>
                  <a:lnTo>
                    <a:pt x="905" y="260"/>
                  </a:lnTo>
                  <a:lnTo>
                    <a:pt x="905" y="310"/>
                  </a:lnTo>
                  <a:lnTo>
                    <a:pt x="902" y="361"/>
                  </a:lnTo>
                  <a:lnTo>
                    <a:pt x="901" y="408"/>
                  </a:lnTo>
                  <a:lnTo>
                    <a:pt x="901" y="451"/>
                  </a:lnTo>
                  <a:lnTo>
                    <a:pt x="898" y="487"/>
                  </a:lnTo>
                  <a:lnTo>
                    <a:pt x="896" y="520"/>
                  </a:lnTo>
                  <a:lnTo>
                    <a:pt x="893" y="554"/>
                  </a:lnTo>
                  <a:lnTo>
                    <a:pt x="888" y="586"/>
                  </a:lnTo>
                  <a:lnTo>
                    <a:pt x="878" y="616"/>
                  </a:lnTo>
                  <a:lnTo>
                    <a:pt x="863" y="644"/>
                  </a:lnTo>
                  <a:lnTo>
                    <a:pt x="843" y="669"/>
                  </a:lnTo>
                  <a:lnTo>
                    <a:pt x="814" y="692"/>
                  </a:lnTo>
                  <a:lnTo>
                    <a:pt x="800" y="701"/>
                  </a:lnTo>
                  <a:lnTo>
                    <a:pt x="784" y="711"/>
                  </a:lnTo>
                  <a:lnTo>
                    <a:pt x="769" y="720"/>
                  </a:lnTo>
                  <a:lnTo>
                    <a:pt x="755" y="728"/>
                  </a:lnTo>
                  <a:lnTo>
                    <a:pt x="739" y="738"/>
                  </a:lnTo>
                  <a:lnTo>
                    <a:pt x="725" y="745"/>
                  </a:lnTo>
                  <a:lnTo>
                    <a:pt x="709" y="753"/>
                  </a:lnTo>
                  <a:lnTo>
                    <a:pt x="693" y="760"/>
                  </a:lnTo>
                  <a:lnTo>
                    <a:pt x="631" y="1126"/>
                  </a:lnTo>
                  <a:lnTo>
                    <a:pt x="599" y="1126"/>
                  </a:lnTo>
                  <a:lnTo>
                    <a:pt x="737" y="269"/>
                  </a:lnTo>
                  <a:lnTo>
                    <a:pt x="723" y="266"/>
                  </a:lnTo>
                  <a:lnTo>
                    <a:pt x="703" y="266"/>
                  </a:lnTo>
                  <a:lnTo>
                    <a:pt x="680" y="269"/>
                  </a:lnTo>
                  <a:lnTo>
                    <a:pt x="654" y="273"/>
                  </a:lnTo>
                  <a:lnTo>
                    <a:pt x="626" y="280"/>
                  </a:lnTo>
                  <a:lnTo>
                    <a:pt x="603" y="287"/>
                  </a:lnTo>
                  <a:lnTo>
                    <a:pt x="583" y="293"/>
                  </a:lnTo>
                  <a:lnTo>
                    <a:pt x="569" y="300"/>
                  </a:lnTo>
                  <a:lnTo>
                    <a:pt x="446" y="1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 i="1">
                <a:latin typeface="Baskerville Old Face" pitchFamily="18" charset="0"/>
              </a:endParaRPr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1995" y="1810"/>
              <a:ext cx="537" cy="656"/>
            </a:xfrm>
            <a:custGeom>
              <a:avLst/>
              <a:gdLst>
                <a:gd name="T0" fmla="*/ 511 w 537"/>
                <a:gd name="T1" fmla="*/ 7 h 656"/>
                <a:gd name="T2" fmla="*/ 462 w 537"/>
                <a:gd name="T3" fmla="*/ 21 h 656"/>
                <a:gd name="T4" fmla="*/ 414 w 537"/>
                <a:gd name="T5" fmla="*/ 36 h 656"/>
                <a:gd name="T6" fmla="*/ 369 w 537"/>
                <a:gd name="T7" fmla="*/ 52 h 656"/>
                <a:gd name="T8" fmla="*/ 325 w 537"/>
                <a:gd name="T9" fmla="*/ 66 h 656"/>
                <a:gd name="T10" fmla="*/ 283 w 537"/>
                <a:gd name="T11" fmla="*/ 82 h 656"/>
                <a:gd name="T12" fmla="*/ 240 w 537"/>
                <a:gd name="T13" fmla="*/ 98 h 656"/>
                <a:gd name="T14" fmla="*/ 198 w 537"/>
                <a:gd name="T15" fmla="*/ 113 h 656"/>
                <a:gd name="T16" fmla="*/ 144 w 537"/>
                <a:gd name="T17" fmla="*/ 145 h 656"/>
                <a:gd name="T18" fmla="*/ 98 w 537"/>
                <a:gd name="T19" fmla="*/ 208 h 656"/>
                <a:gd name="T20" fmla="*/ 72 w 537"/>
                <a:gd name="T21" fmla="*/ 284 h 656"/>
                <a:gd name="T22" fmla="*/ 56 w 537"/>
                <a:gd name="T23" fmla="*/ 365 h 656"/>
                <a:gd name="T24" fmla="*/ 45 w 537"/>
                <a:gd name="T25" fmla="*/ 655 h 656"/>
                <a:gd name="T26" fmla="*/ 35 w 537"/>
                <a:gd name="T27" fmla="*/ 656 h 656"/>
                <a:gd name="T28" fmla="*/ 20 w 537"/>
                <a:gd name="T29" fmla="*/ 653 h 656"/>
                <a:gd name="T30" fmla="*/ 7 w 537"/>
                <a:gd name="T31" fmla="*/ 649 h 656"/>
                <a:gd name="T32" fmla="*/ 1 w 537"/>
                <a:gd name="T33" fmla="*/ 646 h 656"/>
                <a:gd name="T34" fmla="*/ 0 w 537"/>
                <a:gd name="T35" fmla="*/ 514 h 656"/>
                <a:gd name="T36" fmla="*/ 9 w 537"/>
                <a:gd name="T37" fmla="*/ 382 h 656"/>
                <a:gd name="T38" fmla="*/ 37 w 537"/>
                <a:gd name="T39" fmla="*/ 256 h 656"/>
                <a:gd name="T40" fmla="*/ 95 w 537"/>
                <a:gd name="T41" fmla="*/ 144 h 656"/>
                <a:gd name="T42" fmla="*/ 137 w 537"/>
                <a:gd name="T43" fmla="*/ 118 h 656"/>
                <a:gd name="T44" fmla="*/ 180 w 537"/>
                <a:gd name="T45" fmla="*/ 96 h 656"/>
                <a:gd name="T46" fmla="*/ 225 w 537"/>
                <a:gd name="T47" fmla="*/ 76 h 656"/>
                <a:gd name="T48" fmla="*/ 271 w 537"/>
                <a:gd name="T49" fmla="*/ 60 h 656"/>
                <a:gd name="T50" fmla="*/ 317 w 537"/>
                <a:gd name="T51" fmla="*/ 46 h 656"/>
                <a:gd name="T52" fmla="*/ 365 w 537"/>
                <a:gd name="T53" fmla="*/ 31 h 656"/>
                <a:gd name="T54" fmla="*/ 413 w 537"/>
                <a:gd name="T55" fmla="*/ 20 h 656"/>
                <a:gd name="T56" fmla="*/ 460 w 537"/>
                <a:gd name="T57" fmla="*/ 8 h 656"/>
                <a:gd name="T58" fmla="*/ 479 w 537"/>
                <a:gd name="T59" fmla="*/ 6 h 656"/>
                <a:gd name="T60" fmla="*/ 499 w 537"/>
                <a:gd name="T61" fmla="*/ 4 h 656"/>
                <a:gd name="T62" fmla="*/ 518 w 537"/>
                <a:gd name="T63" fmla="*/ 1 h 656"/>
                <a:gd name="T64" fmla="*/ 537 w 537"/>
                <a:gd name="T65" fmla="*/ 0 h 6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37"/>
                <a:gd name="T100" fmla="*/ 0 h 656"/>
                <a:gd name="T101" fmla="*/ 537 w 537"/>
                <a:gd name="T102" fmla="*/ 656 h 6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37" h="656">
                  <a:moveTo>
                    <a:pt x="537" y="0"/>
                  </a:moveTo>
                  <a:lnTo>
                    <a:pt x="511" y="7"/>
                  </a:lnTo>
                  <a:lnTo>
                    <a:pt x="486" y="14"/>
                  </a:lnTo>
                  <a:lnTo>
                    <a:pt x="462" y="21"/>
                  </a:lnTo>
                  <a:lnTo>
                    <a:pt x="437" y="29"/>
                  </a:lnTo>
                  <a:lnTo>
                    <a:pt x="414" y="36"/>
                  </a:lnTo>
                  <a:lnTo>
                    <a:pt x="391" y="43"/>
                  </a:lnTo>
                  <a:lnTo>
                    <a:pt x="369" y="52"/>
                  </a:lnTo>
                  <a:lnTo>
                    <a:pt x="346" y="59"/>
                  </a:lnTo>
                  <a:lnTo>
                    <a:pt x="325" y="66"/>
                  </a:lnTo>
                  <a:lnTo>
                    <a:pt x="303" y="75"/>
                  </a:lnTo>
                  <a:lnTo>
                    <a:pt x="283" y="82"/>
                  </a:lnTo>
                  <a:lnTo>
                    <a:pt x="261" y="89"/>
                  </a:lnTo>
                  <a:lnTo>
                    <a:pt x="240" y="98"/>
                  </a:lnTo>
                  <a:lnTo>
                    <a:pt x="219" y="105"/>
                  </a:lnTo>
                  <a:lnTo>
                    <a:pt x="198" y="113"/>
                  </a:lnTo>
                  <a:lnTo>
                    <a:pt x="177" y="121"/>
                  </a:lnTo>
                  <a:lnTo>
                    <a:pt x="144" y="145"/>
                  </a:lnTo>
                  <a:lnTo>
                    <a:pt x="118" y="175"/>
                  </a:lnTo>
                  <a:lnTo>
                    <a:pt x="98" y="208"/>
                  </a:lnTo>
                  <a:lnTo>
                    <a:pt x="84" y="246"/>
                  </a:lnTo>
                  <a:lnTo>
                    <a:pt x="72" y="284"/>
                  </a:lnTo>
                  <a:lnTo>
                    <a:pt x="63" y="325"/>
                  </a:lnTo>
                  <a:lnTo>
                    <a:pt x="56" y="365"/>
                  </a:lnTo>
                  <a:lnTo>
                    <a:pt x="49" y="404"/>
                  </a:lnTo>
                  <a:lnTo>
                    <a:pt x="45" y="655"/>
                  </a:lnTo>
                  <a:lnTo>
                    <a:pt x="40" y="656"/>
                  </a:lnTo>
                  <a:lnTo>
                    <a:pt x="35" y="656"/>
                  </a:lnTo>
                  <a:lnTo>
                    <a:pt x="27" y="655"/>
                  </a:lnTo>
                  <a:lnTo>
                    <a:pt x="20" y="653"/>
                  </a:lnTo>
                  <a:lnTo>
                    <a:pt x="13" y="651"/>
                  </a:lnTo>
                  <a:lnTo>
                    <a:pt x="7" y="649"/>
                  </a:lnTo>
                  <a:lnTo>
                    <a:pt x="3" y="646"/>
                  </a:lnTo>
                  <a:lnTo>
                    <a:pt x="1" y="646"/>
                  </a:lnTo>
                  <a:lnTo>
                    <a:pt x="0" y="580"/>
                  </a:lnTo>
                  <a:lnTo>
                    <a:pt x="0" y="514"/>
                  </a:lnTo>
                  <a:lnTo>
                    <a:pt x="3" y="447"/>
                  </a:lnTo>
                  <a:lnTo>
                    <a:pt x="9" y="382"/>
                  </a:lnTo>
                  <a:lnTo>
                    <a:pt x="20" y="317"/>
                  </a:lnTo>
                  <a:lnTo>
                    <a:pt x="37" y="256"/>
                  </a:lnTo>
                  <a:lnTo>
                    <a:pt x="62" y="198"/>
                  </a:lnTo>
                  <a:lnTo>
                    <a:pt x="95" y="144"/>
                  </a:lnTo>
                  <a:lnTo>
                    <a:pt x="115" y="131"/>
                  </a:lnTo>
                  <a:lnTo>
                    <a:pt x="137" y="118"/>
                  </a:lnTo>
                  <a:lnTo>
                    <a:pt x="159" y="106"/>
                  </a:lnTo>
                  <a:lnTo>
                    <a:pt x="180" y="96"/>
                  </a:lnTo>
                  <a:lnTo>
                    <a:pt x="202" y="86"/>
                  </a:lnTo>
                  <a:lnTo>
                    <a:pt x="225" y="76"/>
                  </a:lnTo>
                  <a:lnTo>
                    <a:pt x="248" y="67"/>
                  </a:lnTo>
                  <a:lnTo>
                    <a:pt x="271" y="60"/>
                  </a:lnTo>
                  <a:lnTo>
                    <a:pt x="294" y="52"/>
                  </a:lnTo>
                  <a:lnTo>
                    <a:pt x="317" y="46"/>
                  </a:lnTo>
                  <a:lnTo>
                    <a:pt x="341" y="39"/>
                  </a:lnTo>
                  <a:lnTo>
                    <a:pt x="365" y="31"/>
                  </a:lnTo>
                  <a:lnTo>
                    <a:pt x="388" y="26"/>
                  </a:lnTo>
                  <a:lnTo>
                    <a:pt x="413" y="20"/>
                  </a:lnTo>
                  <a:lnTo>
                    <a:pt x="436" y="14"/>
                  </a:lnTo>
                  <a:lnTo>
                    <a:pt x="460" y="8"/>
                  </a:lnTo>
                  <a:lnTo>
                    <a:pt x="470" y="7"/>
                  </a:lnTo>
                  <a:lnTo>
                    <a:pt x="479" y="6"/>
                  </a:lnTo>
                  <a:lnTo>
                    <a:pt x="489" y="4"/>
                  </a:lnTo>
                  <a:lnTo>
                    <a:pt x="499" y="4"/>
                  </a:lnTo>
                  <a:lnTo>
                    <a:pt x="508" y="3"/>
                  </a:lnTo>
                  <a:lnTo>
                    <a:pt x="518" y="1"/>
                  </a:lnTo>
                  <a:lnTo>
                    <a:pt x="527" y="1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 i="1">
                <a:latin typeface="Baskerville Old Face" pitchFamily="18" charset="0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324" y="2028"/>
              <a:ext cx="160" cy="825"/>
            </a:xfrm>
            <a:custGeom>
              <a:avLst/>
              <a:gdLst>
                <a:gd name="T0" fmla="*/ 0 w 160"/>
                <a:gd name="T1" fmla="*/ 825 h 825"/>
                <a:gd name="T2" fmla="*/ 92 w 160"/>
                <a:gd name="T3" fmla="*/ 269 h 825"/>
                <a:gd name="T4" fmla="*/ 141 w 160"/>
                <a:gd name="T5" fmla="*/ 7 h 825"/>
                <a:gd name="T6" fmla="*/ 143 w 160"/>
                <a:gd name="T7" fmla="*/ 2 h 825"/>
                <a:gd name="T8" fmla="*/ 147 w 160"/>
                <a:gd name="T9" fmla="*/ 0 h 825"/>
                <a:gd name="T10" fmla="*/ 154 w 160"/>
                <a:gd name="T11" fmla="*/ 0 h 825"/>
                <a:gd name="T12" fmla="*/ 160 w 160"/>
                <a:gd name="T13" fmla="*/ 0 h 825"/>
                <a:gd name="T14" fmla="*/ 115 w 160"/>
                <a:gd name="T15" fmla="*/ 277 h 825"/>
                <a:gd name="T16" fmla="*/ 25 w 160"/>
                <a:gd name="T17" fmla="*/ 825 h 825"/>
                <a:gd name="T18" fmla="*/ 0 w 160"/>
                <a:gd name="T19" fmla="*/ 825 h 8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0"/>
                <a:gd name="T31" fmla="*/ 0 h 825"/>
                <a:gd name="T32" fmla="*/ 160 w 160"/>
                <a:gd name="T33" fmla="*/ 825 h 8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0" h="825">
                  <a:moveTo>
                    <a:pt x="0" y="825"/>
                  </a:moveTo>
                  <a:lnTo>
                    <a:pt x="92" y="269"/>
                  </a:lnTo>
                  <a:lnTo>
                    <a:pt x="141" y="7"/>
                  </a:lnTo>
                  <a:lnTo>
                    <a:pt x="143" y="2"/>
                  </a:lnTo>
                  <a:lnTo>
                    <a:pt x="147" y="0"/>
                  </a:lnTo>
                  <a:lnTo>
                    <a:pt x="154" y="0"/>
                  </a:lnTo>
                  <a:lnTo>
                    <a:pt x="160" y="0"/>
                  </a:lnTo>
                  <a:lnTo>
                    <a:pt x="115" y="277"/>
                  </a:lnTo>
                  <a:lnTo>
                    <a:pt x="25" y="825"/>
                  </a:lnTo>
                  <a:lnTo>
                    <a:pt x="0" y="8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 i="1">
                <a:latin typeface="Baskerville Old Face" pitchFamily="18" charset="0"/>
              </a:endParaRPr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709" y="602"/>
              <a:ext cx="111" cy="493"/>
            </a:xfrm>
            <a:custGeom>
              <a:avLst/>
              <a:gdLst>
                <a:gd name="T0" fmla="*/ 111 w 111"/>
                <a:gd name="T1" fmla="*/ 491 h 493"/>
                <a:gd name="T2" fmla="*/ 99 w 111"/>
                <a:gd name="T3" fmla="*/ 0 h 493"/>
                <a:gd name="T4" fmla="*/ 0 w 111"/>
                <a:gd name="T5" fmla="*/ 1 h 493"/>
                <a:gd name="T6" fmla="*/ 11 w 111"/>
                <a:gd name="T7" fmla="*/ 493 h 493"/>
                <a:gd name="T8" fmla="*/ 111 w 111"/>
                <a:gd name="T9" fmla="*/ 491 h 4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493"/>
                <a:gd name="T17" fmla="*/ 111 w 111"/>
                <a:gd name="T18" fmla="*/ 493 h 4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493">
                  <a:moveTo>
                    <a:pt x="111" y="491"/>
                  </a:moveTo>
                  <a:lnTo>
                    <a:pt x="99" y="0"/>
                  </a:lnTo>
                  <a:lnTo>
                    <a:pt x="0" y="1"/>
                  </a:lnTo>
                  <a:lnTo>
                    <a:pt x="11" y="493"/>
                  </a:lnTo>
                  <a:lnTo>
                    <a:pt x="111" y="491"/>
                  </a:lnTo>
                  <a:close/>
                </a:path>
              </a:pathLst>
            </a:custGeom>
            <a:solidFill>
              <a:srgbClr val="9E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 i="1">
                <a:latin typeface="Baskerville Old Face" pitchFamily="18" charset="0"/>
              </a:endParaRPr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849" y="409"/>
              <a:ext cx="112" cy="680"/>
            </a:xfrm>
            <a:custGeom>
              <a:avLst/>
              <a:gdLst>
                <a:gd name="T0" fmla="*/ 112 w 112"/>
                <a:gd name="T1" fmla="*/ 677 h 680"/>
                <a:gd name="T2" fmla="*/ 99 w 112"/>
                <a:gd name="T3" fmla="*/ 0 h 680"/>
                <a:gd name="T4" fmla="*/ 0 w 112"/>
                <a:gd name="T5" fmla="*/ 2 h 680"/>
                <a:gd name="T6" fmla="*/ 11 w 112"/>
                <a:gd name="T7" fmla="*/ 680 h 680"/>
                <a:gd name="T8" fmla="*/ 112 w 112"/>
                <a:gd name="T9" fmla="*/ 677 h 6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680"/>
                <a:gd name="T17" fmla="*/ 112 w 112"/>
                <a:gd name="T18" fmla="*/ 680 h 6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680">
                  <a:moveTo>
                    <a:pt x="112" y="677"/>
                  </a:moveTo>
                  <a:lnTo>
                    <a:pt x="99" y="0"/>
                  </a:lnTo>
                  <a:lnTo>
                    <a:pt x="0" y="2"/>
                  </a:lnTo>
                  <a:lnTo>
                    <a:pt x="11" y="680"/>
                  </a:lnTo>
                  <a:lnTo>
                    <a:pt x="112" y="677"/>
                  </a:lnTo>
                  <a:close/>
                </a:path>
              </a:pathLst>
            </a:custGeom>
            <a:solidFill>
              <a:srgbClr val="9E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 i="1">
                <a:latin typeface="Baskerville Old Face" pitchFamily="18" charset="0"/>
              </a:endParaRPr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989" y="521"/>
              <a:ext cx="112" cy="561"/>
            </a:xfrm>
            <a:custGeom>
              <a:avLst/>
              <a:gdLst>
                <a:gd name="T0" fmla="*/ 112 w 112"/>
                <a:gd name="T1" fmla="*/ 559 h 561"/>
                <a:gd name="T2" fmla="*/ 99 w 112"/>
                <a:gd name="T3" fmla="*/ 0 h 561"/>
                <a:gd name="T4" fmla="*/ 0 w 112"/>
                <a:gd name="T5" fmla="*/ 3 h 561"/>
                <a:gd name="T6" fmla="*/ 11 w 112"/>
                <a:gd name="T7" fmla="*/ 561 h 561"/>
                <a:gd name="T8" fmla="*/ 112 w 112"/>
                <a:gd name="T9" fmla="*/ 559 h 5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561"/>
                <a:gd name="T17" fmla="*/ 112 w 112"/>
                <a:gd name="T18" fmla="*/ 561 h 5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561">
                  <a:moveTo>
                    <a:pt x="112" y="559"/>
                  </a:moveTo>
                  <a:lnTo>
                    <a:pt x="99" y="0"/>
                  </a:lnTo>
                  <a:lnTo>
                    <a:pt x="0" y="3"/>
                  </a:lnTo>
                  <a:lnTo>
                    <a:pt x="11" y="561"/>
                  </a:lnTo>
                  <a:lnTo>
                    <a:pt x="112" y="559"/>
                  </a:lnTo>
                  <a:close/>
                </a:path>
              </a:pathLst>
            </a:custGeom>
            <a:solidFill>
              <a:srgbClr val="9E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 i="1">
                <a:latin typeface="Baskerville Old Face" pitchFamily="18" charset="0"/>
              </a:endParaRPr>
            </a:p>
          </p:txBody>
        </p:sp>
      </p:grpSp>
      <p:pic>
        <p:nvPicPr>
          <p:cNvPr id="72" name="Picture 3" descr="C:\Users\Лена\Downloads\э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1562100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412776"/>
            <a:ext cx="504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Электронные учебные пособия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(готовые продукты)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348881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Georgia" pitchFamily="18" charset="0"/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Три режима работы: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Режим «фильм» -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прослушивание всей лекции</a:t>
            </a:r>
          </a:p>
          <a:p>
            <a:pPr>
              <a:buFont typeface="Georgia" pitchFamily="18" charset="0"/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с пояснениями учителя;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Режим «шаг» -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разбивается на некоторое</a:t>
            </a:r>
          </a:p>
          <a:p>
            <a:pPr>
              <a:buFont typeface="Georgia" pitchFamily="18" charset="0"/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количество шагов, при необходимости их</a:t>
            </a:r>
          </a:p>
          <a:p>
            <a:pPr>
              <a:buFont typeface="Georgia" pitchFamily="18" charset="0"/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можно повторить;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Режим «контроль» -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разбивается на фрагменты, по окончанию каждого фрагмента предлагается выполнить упражнение самостоятельно или с подсказкой компьютера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539552" y="3284984"/>
            <a:ext cx="7128792" cy="334523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ИКТ на  уроке</a:t>
            </a:r>
            <a:endParaRPr lang="ru-RU" sz="3200" b="1" u="sng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Лена\Downloads\э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1562100" cy="1428750"/>
          </a:xfrm>
          <a:prstGeom prst="rect">
            <a:avLst/>
          </a:prstGeom>
          <a:noFill/>
        </p:spPr>
      </p:pic>
      <p:pic>
        <p:nvPicPr>
          <p:cNvPr id="10" name="Picture 2" descr="C:\Users\Лена\Desktop\DSCF09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32656"/>
            <a:ext cx="1728192" cy="1296144"/>
          </a:xfrm>
          <a:prstGeom prst="rect">
            <a:avLst/>
          </a:prstGeom>
          <a:noFill/>
        </p:spPr>
      </p:pic>
      <p:pic>
        <p:nvPicPr>
          <p:cNvPr id="11" name="Picture 3" descr="C:\Users\Лена\Desktop\DSCF09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700808"/>
            <a:ext cx="1728192" cy="1296144"/>
          </a:xfrm>
          <a:prstGeom prst="rect">
            <a:avLst/>
          </a:prstGeom>
          <a:noFill/>
        </p:spPr>
      </p:pic>
      <p:pic>
        <p:nvPicPr>
          <p:cNvPr id="16" name="Picture 8" descr="C:\Users\Лена\Desktop\DSCF09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3212976"/>
            <a:ext cx="1512168" cy="1224136"/>
          </a:xfrm>
          <a:prstGeom prst="rect">
            <a:avLst/>
          </a:prstGeom>
          <a:noFill/>
        </p:spPr>
      </p:pic>
      <p:pic>
        <p:nvPicPr>
          <p:cNvPr id="17" name="Picture 10" descr="C:\Users\Лена\Desktop\DSCF09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5373216"/>
            <a:ext cx="1656184" cy="12421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412776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Видео просмотр демонстрационных   опытов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Работа промышленных установок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Фотоальбом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Коллекции различных веществ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Уравнения реакций по теме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Таблицы ,схемы</a:t>
            </a:r>
          </a:p>
        </p:txBody>
      </p:sp>
      <p:pic>
        <p:nvPicPr>
          <p:cNvPr id="7" name="Picture 3" descr="C:\Users\Лена\Downloads\э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368152" cy="1251359"/>
          </a:xfrm>
          <a:prstGeom prst="rect">
            <a:avLst/>
          </a:prstGeom>
          <a:noFill/>
        </p:spPr>
      </p:pic>
      <p:pic>
        <p:nvPicPr>
          <p:cNvPr id="10" name="Picture 9" descr="C:\Users\Лена\Desktop\DSCF09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772816"/>
            <a:ext cx="2123728" cy="1592796"/>
          </a:xfrm>
          <a:prstGeom prst="rect">
            <a:avLst/>
          </a:prstGeom>
          <a:noFill/>
        </p:spPr>
      </p:pic>
      <p:pic>
        <p:nvPicPr>
          <p:cNvPr id="11" name="Picture 6" descr="C:\Users\Лена\Desktop\DSCF09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797152"/>
            <a:ext cx="1872208" cy="1844824"/>
          </a:xfrm>
          <a:prstGeom prst="rect">
            <a:avLst/>
          </a:prstGeom>
          <a:noFill/>
        </p:spPr>
      </p:pic>
      <p:pic>
        <p:nvPicPr>
          <p:cNvPr id="12" name="Picture 5" descr="C:\Users\Лена\Desktop\DSCF09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869160"/>
            <a:ext cx="1907704" cy="175481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331640" y="4077072"/>
            <a:ext cx="6765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Виртуальная лаборатория</a:t>
            </a:r>
            <a:endParaRPr lang="ru-RU" sz="3600" b="1" u="sng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Malgun Gothic" pitchFamily="34" charset="-127"/>
              <a:cs typeface="Times New Roman" pitchFamily="18" charset="0"/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Фрагменты уроков</a:t>
            </a:r>
            <a:endParaRPr lang="ru-RU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3568" y="4941168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Химические опыты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Конструктор молекул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Тесты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ru-RU" sz="36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Собственные  электронные продукты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484784"/>
            <a:ext cx="8964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Обучающие презентации- сценарии уроков.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Послайдовое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изложение учебного материала  согласно плана    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урока в программе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Power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Point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или 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Smart Notebook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Таблицы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Опорные схемы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Алгоритмы действий</a:t>
            </a:r>
          </a:p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11960" y="4797152"/>
            <a:ext cx="4680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Собственный стиль изложения материала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Экономия времени на уроке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Возможность доработки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Многократное использование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6"/>
          <p:cNvSpPr txBox="1">
            <a:spLocks/>
          </p:cNvSpPr>
          <p:nvPr/>
        </p:nvSpPr>
        <p:spPr>
          <a:xfrm>
            <a:off x="609600" y="260648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Picture 3" descr="C:\Users\Лена\Downloads\э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332657"/>
            <a:ext cx="1152128" cy="86409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23528" y="4797152"/>
            <a:ext cx="3240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Динамичность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Наглядность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Высокий уровень и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информации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2123728" y="4005064"/>
            <a:ext cx="720080" cy="7200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4572000" y="3861048"/>
            <a:ext cx="864096" cy="7200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</TotalTime>
  <Words>843</Words>
  <Application>Microsoft Office PowerPoint</Application>
  <PresentationFormat>Экран (4:3)</PresentationFormat>
  <Paragraphs>176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«Применение ИКТ на уроках химии  как средство формирования ключевых компетенций обучающихся»</vt:lpstr>
      <vt:lpstr> Условия возникновения и становления опыта Актуальность </vt:lpstr>
      <vt:lpstr>Противоречия</vt:lpstr>
      <vt:lpstr> Цель:  Развивать ключевые компетенции  обучающихся  через применение информационных технологий на уроках химии   </vt:lpstr>
      <vt:lpstr>Ключевые компетенции А.В Хуторской</vt:lpstr>
      <vt:lpstr>Технология опыта</vt:lpstr>
      <vt:lpstr>ИКТ на  уроке</vt:lpstr>
      <vt:lpstr>Фрагменты уроков</vt:lpstr>
      <vt:lpstr> Собственные  электронные продукты </vt:lpstr>
      <vt:lpstr>МОУ «Чемальская СОШ» республиканская экспериментальная площадка. 2008 г</vt:lpstr>
      <vt:lpstr>Методы исследования , оценка и диагностика</vt:lpstr>
      <vt:lpstr>Результаты эксперимента</vt:lpstr>
      <vt:lpstr>Результаты эксперимента Качество обучения по химии </vt:lpstr>
      <vt:lpstr>Уровень сформированности компетенции  решения проблем                   в экспериментальном классе за 2008-2010г </vt:lpstr>
      <vt:lpstr>Уровень сформированности  информационной компетенции                   в экспериментальном классе за 2008-2010г</vt:lpstr>
      <vt:lpstr>  Уровень сформированности коммуникативной компетенции                      в экспериментальном классе за 2008-2010г </vt:lpstr>
      <vt:lpstr>Приёмы ИКТ</vt:lpstr>
      <vt:lpstr>   Структура  изучения темы с               применением технологии ИКТ</vt:lpstr>
      <vt:lpstr>Результаты  итоговой аттестации по предмету  химия  за курс основной школы</vt:lpstr>
      <vt:lpstr>Результаты ЕГЭ по химии</vt:lpstr>
      <vt:lpstr>Число  выпускников 9,11 классов поступивших в ВУЗы и СУЗы  в 2009-2011годах из числа сдававших химию на итоговой аттестации</vt:lpstr>
      <vt:lpstr>Результаты участия обучающихся            во II этапе Всероссийской предметной олимпиады по химии </vt:lpstr>
      <vt:lpstr>Исследовательские проекты</vt:lpstr>
      <vt:lpstr>Выводы</vt:lpstr>
      <vt:lpstr>Слайд 25</vt:lpstr>
      <vt:lpstr>Слайд 26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202</cp:revision>
  <dcterms:created xsi:type="dcterms:W3CDTF">2012-01-22T08:32:40Z</dcterms:created>
  <dcterms:modified xsi:type="dcterms:W3CDTF">2012-02-26T20:19:50Z</dcterms:modified>
</cp:coreProperties>
</file>