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2588D-CD18-49C9-84DF-601F8D10F4F9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AEBA5-715D-425C-B0EA-673636EF27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2588D-CD18-49C9-84DF-601F8D10F4F9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AEBA5-715D-425C-B0EA-673636EF27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2588D-CD18-49C9-84DF-601F8D10F4F9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AEBA5-715D-425C-B0EA-673636EF27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2588D-CD18-49C9-84DF-601F8D10F4F9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AEBA5-715D-425C-B0EA-673636EF27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2588D-CD18-49C9-84DF-601F8D10F4F9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AEBA5-715D-425C-B0EA-673636EF27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2588D-CD18-49C9-84DF-601F8D10F4F9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AEBA5-715D-425C-B0EA-673636EF27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2588D-CD18-49C9-84DF-601F8D10F4F9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AEBA5-715D-425C-B0EA-673636EF27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2588D-CD18-49C9-84DF-601F8D10F4F9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AEBA5-715D-425C-B0EA-673636EF27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2588D-CD18-49C9-84DF-601F8D10F4F9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AEBA5-715D-425C-B0EA-673636EF27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2588D-CD18-49C9-84DF-601F8D10F4F9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AEBA5-715D-425C-B0EA-673636EF27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2588D-CD18-49C9-84DF-601F8D10F4F9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AEBA5-715D-425C-B0EA-673636EF271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A02588D-CD18-49C9-84DF-601F8D10F4F9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57AEBA5-715D-425C-B0EA-673636EF27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Устный журнал Дмитрия Ивановича Менделеева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70px-MendeleevDI_Jaroishenko_188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28604"/>
            <a:ext cx="3955314" cy="57864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00628" y="714356"/>
            <a:ext cx="292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Портрет Д.И. Менделеева в лаборатории кисти Н.А. Ярошенко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endeleev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3" y="500042"/>
            <a:ext cx="4814725" cy="58579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43570" y="642918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И.Е. Репин. Д.И. Менделеев за работой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repin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00050"/>
            <a:ext cx="5024455" cy="60293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86446" y="500042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И.Е. Репин. Портрет Д.И. Менделеева в мантии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own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428604"/>
            <a:ext cx="7200131" cy="52864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28860" y="5929330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Город Тобольск. 19 век.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28604"/>
            <a:ext cx="3276600" cy="5543550"/>
          </a:xfrm>
          <a:prstGeom prst="rect">
            <a:avLst/>
          </a:prstGeom>
        </p:spPr>
      </p:pic>
      <p:pic>
        <p:nvPicPr>
          <p:cNvPr id="3" name="Рисунок 2" descr="img234819_1-3_Otets_Mendeleev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428604"/>
            <a:ext cx="3144701" cy="44291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00694" y="4857760"/>
            <a:ext cx="3214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Иван Павлович Менделеев – отец Д.И. Менделеева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84045449_univer-sp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500042"/>
            <a:ext cx="7674156" cy="51435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4414" y="5857892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Петербургский университет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endeleev_dm_i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428604"/>
            <a:ext cx="4523778" cy="57150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14546" y="6072206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Д.И. Менделеев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ig-mendelbasic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7166"/>
            <a:ext cx="3833388" cy="62484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86314" y="642918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Учебник Д.И. Менделеева «Основы химии»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abin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28604"/>
            <a:ext cx="7883393" cy="47863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57356" y="5500702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Кабинет Д.И. Менделеева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428604"/>
            <a:ext cx="6985000" cy="4991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00166" y="5643578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Периодическая система элементов Д.И. Менделеева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rtlib_gallery-7673-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428604"/>
            <a:ext cx="7612433" cy="57150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28794" y="6143644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Картина А.И. Куинджи «Ночь на Днепре»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</TotalTime>
  <Words>84</Words>
  <Application>Microsoft Office PowerPoint</Application>
  <PresentationFormat>Экран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Устный журнал Дмитрия Ивановича Менделеева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журнал Дмитрия Ивановича Менделеева</dc:title>
  <dc:creator>пользователь</dc:creator>
  <cp:lastModifiedBy>пользователь</cp:lastModifiedBy>
  <cp:revision>5</cp:revision>
  <dcterms:created xsi:type="dcterms:W3CDTF">2012-11-06T16:52:00Z</dcterms:created>
  <dcterms:modified xsi:type="dcterms:W3CDTF">2012-11-06T17:41:01Z</dcterms:modified>
</cp:coreProperties>
</file>