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3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6" r:id="rId13"/>
    <p:sldId id="274" r:id="rId14"/>
    <p:sldId id="275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ued eMachines Customer" initials="Ve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0%D0%B0%D0%B4%D0%B8%D0%B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McDonald%E2%80%99s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86" y="0"/>
            <a:ext cx="9157566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412775" y="1484784"/>
            <a:ext cx="9073008" cy="4030384"/>
          </a:xfrm>
        </p:spPr>
        <p:txBody>
          <a:bodyPr/>
          <a:lstStyle/>
          <a:p>
            <a:pPr marL="0" indent="0">
              <a:buNone/>
            </a:pPr>
            <a:r>
              <a:rPr lang="ru-RU" sz="72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Франция</a:t>
            </a:r>
            <a:endParaRPr lang="ru-RU" sz="72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16632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За французами закрепилось обидное прозвище «лягушатники» благодаря употреблению ими в пищу лягушачьих лапок, однако это блюдо является скорее деликатесом , а не ежедневной едой, и подаётся не во всех ресторанах. Франция является крупнейшим импортером лягушек из азиатских стран для их употребления в пищу.</a:t>
            </a:r>
          </a:p>
        </p:txBody>
      </p:sp>
    </p:spTree>
    <p:extLst>
      <p:ext uri="{BB962C8B-B14F-4D97-AF65-F5344CB8AC3E}">
        <p14:creationId xmlns:p14="http://schemas.microsoft.com/office/powerpoint/2010/main" val="61388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60" y="0"/>
            <a:ext cx="10305740" cy="68580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11560" y="260649"/>
            <a:ext cx="6246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F0"/>
                </a:solidFill>
              </a:rPr>
              <a:t>Основной закуской является — сыр, которого здесь более 400 сортов.</a:t>
            </a:r>
          </a:p>
        </p:txBody>
      </p:sp>
    </p:spTree>
    <p:extLst>
      <p:ext uri="{BB962C8B-B14F-4D97-AF65-F5344CB8AC3E}">
        <p14:creationId xmlns:p14="http://schemas.microsoft.com/office/powerpoint/2010/main" val="86920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35" y="0"/>
            <a:ext cx="963827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04664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rgbClr val="002060"/>
                </a:solidFill>
              </a:rPr>
              <a:t>Сала́т</a:t>
            </a:r>
            <a:r>
              <a:rPr lang="ru-RU" sz="3600" dirty="0">
                <a:solidFill>
                  <a:srgbClr val="002060"/>
                </a:solidFill>
              </a:rPr>
              <a:t> Оливье́ — популярный в странах бывшего СССР салат, считающийся праздничным и традиционным новогодним. Название получил в честь своего создателя, шеф-повара Люсьена Оливье, державшего в Москве в начале 60-х годов XIX века ресторан парижской кухни «Эрмитаж».</a:t>
            </a:r>
          </a:p>
        </p:txBody>
      </p:sp>
    </p:spTree>
    <p:extLst>
      <p:ext uri="{BB962C8B-B14F-4D97-AF65-F5344CB8AC3E}">
        <p14:creationId xmlns:p14="http://schemas.microsoft.com/office/powerpoint/2010/main" val="1063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5911" y="1"/>
            <a:ext cx="1023582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7484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Во Франции в Новый год «</a:t>
            </a:r>
            <a:r>
              <a:rPr lang="ru-RU" sz="3600" dirty="0" err="1">
                <a:solidFill>
                  <a:srgbClr val="FFC000"/>
                </a:solidFill>
              </a:rPr>
              <a:t>семейно</a:t>
            </a:r>
            <a:r>
              <a:rPr lang="ru-RU" sz="3600" dirty="0">
                <a:solidFill>
                  <a:srgbClr val="FFC000"/>
                </a:solidFill>
              </a:rPr>
              <a:t>» поджигают полено</a:t>
            </a:r>
            <a:r>
              <a:rPr lang="ru-RU" sz="3600" dirty="0" smtClean="0">
                <a:solidFill>
                  <a:srgbClr val="FFC000"/>
                </a:solidFill>
              </a:rPr>
              <a:t>.</a:t>
            </a:r>
            <a:r>
              <a:rPr lang="ru-RU" sz="3600" dirty="0">
                <a:solidFill>
                  <a:srgbClr val="FFC000"/>
                </a:solidFill>
              </a:rPr>
              <a:t> Для начала уточним, что елки во Франции не популярны</a:t>
            </a:r>
            <a:r>
              <a:rPr lang="ru-RU" sz="3600" dirty="0" smtClean="0">
                <a:solidFill>
                  <a:srgbClr val="FFC000"/>
                </a:solidFill>
              </a:rPr>
              <a:t> </a:t>
            </a:r>
            <a:r>
              <a:rPr lang="ru-RU" sz="3600" dirty="0">
                <a:solidFill>
                  <a:srgbClr val="FFC000"/>
                </a:solidFill>
              </a:rPr>
              <a:t>. К слову, романтичные французы пепел и угольки не выкидывают, а хранят весь год в мешочке в надежде, что он защитит семью от неприятностей.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70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48" y="0"/>
            <a:ext cx="1029729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103" y="0"/>
            <a:ext cx="45617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1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924944"/>
            <a:ext cx="6512511" cy="2590224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Обзорную экскурсию по Франции подготовила </a:t>
            </a:r>
            <a:r>
              <a:rPr lang="ru-RU" sz="2800" smtClean="0"/>
              <a:t>учитель ИЗО</a:t>
            </a:r>
            <a:br>
              <a:rPr lang="ru-RU" sz="2800" smtClean="0"/>
            </a:br>
            <a:r>
              <a:rPr lang="ru-RU" sz="2800" smtClean="0"/>
              <a:t> </a:t>
            </a:r>
            <a:r>
              <a:rPr lang="ru-RU" sz="2800" dirty="0" err="1" smtClean="0"/>
              <a:t>Купцова</a:t>
            </a:r>
            <a:r>
              <a:rPr lang="ru-RU" sz="2800" dirty="0" smtClean="0"/>
              <a:t> Ольга Анатольевна</a:t>
            </a:r>
            <a:br>
              <a:rPr lang="ru-RU" sz="2800" dirty="0" smtClean="0"/>
            </a:br>
            <a:r>
              <a:rPr lang="ru-RU" sz="2800" dirty="0" smtClean="0"/>
              <a:t>ГБОУ СОШ № 800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9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723" y="0"/>
            <a:ext cx="1029729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12060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Эйфелева башня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980729"/>
            <a:ext cx="9289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Этот символ Парижа задумывался как временное сооружение — башня служила входной аркой парижской Всемирной выставке 1889 года. От планировавшегося сноса (через 20 лет после выставки) башню спасли радиоантенны, установленные на самом верху, — это была эпоха внедрения </a:t>
            </a:r>
            <a:r>
              <a:rPr lang="ru-RU" sz="4000" b="1" dirty="0">
                <a:hlinkClick r:id="rId3" tooltip="Радио"/>
              </a:rPr>
              <a:t>радио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9687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-23077"/>
            <a:ext cx="4827505" cy="688107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4464425" cy="465659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ФРАНЦУЗСКИЙ 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ТРАДИЦИОННЫЙ</a:t>
            </a:r>
          </a:p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 КОСТЮМ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3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7" y="5733256"/>
            <a:ext cx="10044608" cy="11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effectLst/>
              </a:rPr>
              <a:t>Именно здесь создаются самые изысканные ароматы и самые модные наряды.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"/>
            <a:ext cx="8964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Франция – традиционно считается законодательницей моды.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9144000" cy="46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8680"/>
            <a:ext cx="4283968" cy="630932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Образование во Франции обязательно с 6 до 16 лет. Основные принципы французского образования: свобода преподавания, бесплатность образования, нейтральность образования.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0"/>
            <a:ext cx="5506811" cy="6858000"/>
          </a:xfrm>
        </p:spPr>
      </p:pic>
    </p:spTree>
    <p:extLst>
      <p:ext uri="{BB962C8B-B14F-4D97-AF65-F5344CB8AC3E}">
        <p14:creationId xmlns:p14="http://schemas.microsoft.com/office/powerpoint/2010/main" val="2865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92696"/>
            <a:ext cx="2699791" cy="6165304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Франция  богата на творческих людей и очень  много художников . Таких как </a:t>
            </a:r>
            <a:r>
              <a:rPr lang="ru-RU" sz="3200" dirty="0"/>
              <a:t>Джеймс Жак Джозеф </a:t>
            </a:r>
            <a:r>
              <a:rPr lang="ru-RU" sz="3200" dirty="0" err="1"/>
              <a:t>Tissot</a:t>
            </a:r>
            <a:r>
              <a:rPr lang="ru-RU" sz="3200" dirty="0"/>
              <a:t>(1836 - умер 1902)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9327"/>
            <a:ext cx="7877139" cy="6538025"/>
          </a:xfrm>
        </p:spPr>
      </p:pic>
    </p:spTree>
    <p:extLst>
      <p:ext uri="{BB962C8B-B14F-4D97-AF65-F5344CB8AC3E}">
        <p14:creationId xmlns:p14="http://schemas.microsoft.com/office/powerpoint/2010/main" val="176217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04664" y="0"/>
            <a:ext cx="10548663" cy="22048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В Париже, на улице можно встретить французского клоуна МИМА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7574"/>
            <a:ext cx="7164288" cy="53732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3244334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</a:rPr>
              <a:t>«Зеркало сцены французский мим»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9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10287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07704" y="1124744"/>
            <a:ext cx="59046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Именно во Франции сформировалось такое блюдо как суп с прозрачным бульоном</a:t>
            </a:r>
          </a:p>
        </p:txBody>
      </p:sp>
    </p:spTree>
    <p:extLst>
      <p:ext uri="{BB962C8B-B14F-4D97-AF65-F5344CB8AC3E}">
        <p14:creationId xmlns:p14="http://schemas.microsoft.com/office/powerpoint/2010/main" val="4922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9" y="8175"/>
            <a:ext cx="9154929" cy="6849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7584" y="764704"/>
            <a:ext cx="83164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Во Франции слабо развита 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индустрия </a:t>
            </a:r>
            <a:r>
              <a:rPr lang="ru-RU" sz="32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фастфуда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так как они не соответствуют французской культуре приема принятия пищи и традициям долгих ужинов с полной сервировкой дома или в ресторане. Власти Франции довольно долго сопротивлялись приходу в страну международных сетей быстрого питания. Например, первый ресторан сети </a:t>
            </a:r>
            <a:r>
              <a:rPr lang="ru-RU" sz="3200" b="1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McDonald’s"/>
              </a:rPr>
              <a:t>Макдоналдс</a:t>
            </a:r>
            <a:r>
              <a:rPr lang="ru-RU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открылся в Париже только в 1983 году, а в настоящее время их всего около 20.</a:t>
            </a:r>
          </a:p>
        </p:txBody>
      </p:sp>
    </p:spTree>
    <p:extLst>
      <p:ext uri="{BB962C8B-B14F-4D97-AF65-F5344CB8AC3E}">
        <p14:creationId xmlns:p14="http://schemas.microsoft.com/office/powerpoint/2010/main" val="6931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278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Франция</vt:lpstr>
      <vt:lpstr>Презентация PowerPoint</vt:lpstr>
      <vt:lpstr>Презентация PowerPoint</vt:lpstr>
      <vt:lpstr>Именно здесь создаются самые изысканные ароматы и самые модные наряды. </vt:lpstr>
      <vt:lpstr>Образование во Франции обязательно с 6 до 16 лет. Основные принципы французского образования: свобода преподавания, бесплатность образования, нейтральность образования. </vt:lpstr>
      <vt:lpstr>Франция  богата на творческих людей и очень  много художников . Таких как Джеймс Жак Джозеф Tissot(1836 - умер 1902) </vt:lpstr>
      <vt:lpstr> В Париже, на улице можно встретить французского клоуна МИМА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Обзорную экскурсию по Франции подготовила учитель ИЗО  Купцова Ольга Анатольевна ГБОУ СОШ № 800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Франция</dc:title>
  <cp:lastModifiedBy>user</cp:lastModifiedBy>
  <cp:revision>12</cp:revision>
  <dcterms:modified xsi:type="dcterms:W3CDTF">2012-12-14T20:01:09Z</dcterms:modified>
</cp:coreProperties>
</file>