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4A829D-C6AB-4D14-B01D-62643C6B22CD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ABF37F-555F-469D-B305-473CF6B85AF4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829D-C6AB-4D14-B01D-62643C6B22CD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F37F-555F-469D-B305-473CF6B85AF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829D-C6AB-4D14-B01D-62643C6B22CD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F37F-555F-469D-B305-473CF6B85AF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829D-C6AB-4D14-B01D-62643C6B22CD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F37F-555F-469D-B305-473CF6B85AF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829D-C6AB-4D14-B01D-62643C6B22CD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F37F-555F-469D-B305-473CF6B85AF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829D-C6AB-4D14-B01D-62643C6B22CD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F37F-555F-469D-B305-473CF6B85AF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829D-C6AB-4D14-B01D-62643C6B22CD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F37F-555F-469D-B305-473CF6B85AF4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829D-C6AB-4D14-B01D-62643C6B22CD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F37F-555F-469D-B305-473CF6B85AF4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829D-C6AB-4D14-B01D-62643C6B22CD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F37F-555F-469D-B305-473CF6B85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829D-C6AB-4D14-B01D-62643C6B22CD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F37F-555F-469D-B305-473CF6B85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829D-C6AB-4D14-B01D-62643C6B22CD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F37F-555F-469D-B305-473CF6B85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04A829D-C6AB-4D14-B01D-62643C6B22CD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EABF37F-555F-469D-B305-473CF6B85A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920880" cy="2376264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/>
          <a:lstStyle/>
          <a:p>
            <a:r>
              <a:rPr lang="ru-RU" sz="8000" b="1" dirty="0" smtClean="0">
                <a:solidFill>
                  <a:srgbClr val="00B0F0"/>
                </a:solidFill>
              </a:rPr>
              <a:t>Уроки </a:t>
            </a:r>
            <a:br>
              <a:rPr lang="ru-RU" sz="8000" b="1" dirty="0" smtClean="0">
                <a:solidFill>
                  <a:srgbClr val="00B0F0"/>
                </a:solidFill>
              </a:rPr>
            </a:br>
            <a:r>
              <a:rPr lang="ru-RU" sz="8000" b="1" dirty="0" smtClean="0">
                <a:solidFill>
                  <a:srgbClr val="00B0F0"/>
                </a:solidFill>
              </a:rPr>
              <a:t>декорирования.</a:t>
            </a:r>
            <a:endParaRPr lang="ru-RU" sz="8000" b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573016"/>
            <a:ext cx="8280920" cy="2592288"/>
          </a:xfrm>
        </p:spPr>
        <p:txBody>
          <a:bodyPr>
            <a:normAutofit fontScale="85000" lnSpcReduction="20000"/>
          </a:bodyPr>
          <a:lstStyle/>
          <a:p>
            <a:r>
              <a:rPr lang="ru-RU" sz="4800" b="1" spc="3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Винтажный</a:t>
            </a:r>
            <a:r>
              <a:rPr lang="ru-RU" sz="4800" b="1" spc="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органайзер.</a:t>
            </a:r>
          </a:p>
          <a:p>
            <a:endParaRPr lang="ru-RU" sz="4800" dirty="0">
              <a:solidFill>
                <a:srgbClr val="00B0F0"/>
              </a:solidFill>
            </a:endParaRPr>
          </a:p>
          <a:p>
            <a:r>
              <a:rPr lang="ru-RU" sz="4800" b="1" dirty="0" smtClean="0">
                <a:solidFill>
                  <a:srgbClr val="00B0F0"/>
                </a:solidFill>
              </a:rPr>
              <a:t>Мастер-класс</a:t>
            </a:r>
          </a:p>
          <a:p>
            <a:r>
              <a:rPr lang="ru-RU" sz="4800" b="1" dirty="0" smtClean="0">
                <a:solidFill>
                  <a:srgbClr val="00B0F0"/>
                </a:solidFill>
              </a:rPr>
              <a:t> Елены </a:t>
            </a:r>
            <a:r>
              <a:rPr lang="ru-RU" sz="4800" b="1" dirty="0" err="1" smtClean="0">
                <a:solidFill>
                  <a:srgbClr val="00B0F0"/>
                </a:solidFill>
              </a:rPr>
              <a:t>Киричек</a:t>
            </a:r>
            <a:endParaRPr lang="ru-RU" sz="4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1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Бобины от туалетной бумаги или скотча</a:t>
            </a:r>
          </a:p>
          <a:p>
            <a:r>
              <a:rPr lang="ru-RU" b="1" dirty="0" smtClean="0"/>
              <a:t>Картон, салфетки</a:t>
            </a:r>
          </a:p>
          <a:p>
            <a:r>
              <a:rPr lang="ru-RU" b="1" dirty="0" smtClean="0"/>
              <a:t>Атласные ленты, стразы</a:t>
            </a:r>
          </a:p>
          <a:p>
            <a:r>
              <a:rPr lang="ru-RU" b="1" dirty="0" smtClean="0"/>
              <a:t>Скотч, клей, ножницы</a:t>
            </a:r>
          </a:p>
          <a:p>
            <a:r>
              <a:rPr lang="ru-RU" b="1" dirty="0" smtClean="0"/>
              <a:t>Карандаш и линейка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/>
          <a:lstStyle/>
          <a:p>
            <a:r>
              <a:rPr lang="ru-RU" b="1" dirty="0" smtClean="0"/>
              <a:t>Материалы и инструменты:</a:t>
            </a:r>
            <a:endParaRPr lang="ru-RU" b="1" dirty="0"/>
          </a:p>
        </p:txBody>
      </p:sp>
      <p:pic>
        <p:nvPicPr>
          <p:cNvPr id="1026" name="Picture 2" descr="C:\Documents and Settings\Admin\Рабочий стол\56\IMG_1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30" y="3789040"/>
            <a:ext cx="4587375" cy="2852936"/>
          </a:xfrm>
          <a:prstGeom prst="rect">
            <a:avLst/>
          </a:prstGeom>
          <a:noFill/>
          <a:effectLst>
            <a:glow rad="279400">
              <a:schemeClr val="accent1"/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02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Бобины  сделать разной длины.</a:t>
            </a:r>
          </a:p>
          <a:p>
            <a:r>
              <a:rPr lang="ru-RU" b="1" dirty="0" smtClean="0"/>
              <a:t>Подготовить донышки из картона.</a:t>
            </a:r>
          </a:p>
          <a:p>
            <a:r>
              <a:rPr lang="ru-RU" b="1" dirty="0" smtClean="0"/>
              <a:t>Боковины по кругу  закрыть, оформив декоративными салфетками. </a:t>
            </a:r>
          </a:p>
          <a:p>
            <a:r>
              <a:rPr lang="ru-RU" b="1" dirty="0" smtClean="0"/>
              <a:t>Собрать декоративную подставку под канцелярские принадлежности</a:t>
            </a:r>
          </a:p>
          <a:p>
            <a:r>
              <a:rPr lang="ru-RU" b="1" dirty="0" smtClean="0"/>
              <a:t>Придать </a:t>
            </a:r>
            <a:r>
              <a:rPr lang="ru-RU" b="1" dirty="0" err="1" smtClean="0"/>
              <a:t>винтажность</a:t>
            </a:r>
            <a:r>
              <a:rPr lang="ru-RU" b="1" dirty="0" smtClean="0"/>
              <a:t> , украсив конструкцию лентами, стразами, цветами.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Последовательность изготовления: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97053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56\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6" y="648469"/>
            <a:ext cx="4102616" cy="2880320"/>
          </a:xfrm>
          <a:prstGeom prst="rect">
            <a:avLst/>
          </a:prstGeom>
          <a:noFill/>
          <a:effectLst>
            <a:glow rad="419100">
              <a:schemeClr val="accent1">
                <a:alpha val="94000"/>
              </a:schemeClr>
            </a:glow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Рабочий стол\56\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247" y="476672"/>
            <a:ext cx="3752961" cy="2521825"/>
          </a:xfrm>
          <a:prstGeom prst="rect">
            <a:avLst/>
          </a:prstGeom>
          <a:noFill/>
          <a:effectLst>
            <a:glow rad="419100">
              <a:schemeClr val="accent1">
                <a:alpha val="93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Рабочий стол\56\7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3785040" cy="2520280"/>
          </a:xfrm>
          <a:prstGeom prst="rect">
            <a:avLst/>
          </a:prstGeom>
          <a:noFill/>
          <a:effectLst>
            <a:glow rad="393700">
              <a:schemeClr val="accent1">
                <a:alpha val="9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Admin\Рабочий стол\56\17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28789"/>
            <a:ext cx="3851920" cy="2636515"/>
          </a:xfrm>
          <a:prstGeom prst="rect">
            <a:avLst/>
          </a:prstGeom>
          <a:noFill/>
          <a:effectLst>
            <a:glow rad="520700">
              <a:schemeClr val="accent1">
                <a:alpha val="93000"/>
              </a:schemeClr>
            </a:glow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603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56263" cy="1054250"/>
          </a:xfrm>
        </p:spPr>
        <p:txBody>
          <a:bodyPr/>
          <a:lstStyle/>
          <a:p>
            <a:r>
              <a:rPr lang="ru-RU" sz="2800" b="1" dirty="0" smtClean="0"/>
              <a:t>Украсить центральную бобину лентами, стразами, </a:t>
            </a:r>
            <a:r>
              <a:rPr lang="ru-RU" sz="2800" b="1" dirty="0" err="1" smtClean="0"/>
              <a:t>брадс</a:t>
            </a:r>
            <a:endParaRPr lang="ru-RU" sz="2800" b="1" dirty="0"/>
          </a:p>
        </p:txBody>
      </p:sp>
      <p:pic>
        <p:nvPicPr>
          <p:cNvPr id="4" name="Picture 2" descr="C:\Documents and Settings\Admin\Рабочий стол\56\IMG_17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4163610" cy="2232248"/>
          </a:xfrm>
          <a:prstGeom prst="rect">
            <a:avLst/>
          </a:prstGeom>
          <a:noFill/>
          <a:effectLst>
            <a:glow rad="393700">
              <a:schemeClr val="accent1">
                <a:alpha val="96000"/>
              </a:schemeClr>
            </a:glow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Admin\Рабочий стол\56\IMG_17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30288"/>
            <a:ext cx="3902075" cy="4987925"/>
          </a:xfrm>
          <a:prstGeom prst="rect">
            <a:avLst/>
          </a:prstGeom>
          <a:noFill/>
          <a:effectLst>
            <a:glow rad="127000">
              <a:schemeClr val="accent1">
                <a:alpha val="93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08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848" y="21000"/>
            <a:ext cx="7144703" cy="1008112"/>
          </a:xfrm>
        </p:spPr>
        <p:txBody>
          <a:bodyPr/>
          <a:lstStyle/>
          <a:p>
            <a:r>
              <a:rPr lang="ru-RU" b="1" dirty="0" smtClean="0"/>
              <a:t>Удачи в творчестве!</a:t>
            </a:r>
            <a:endParaRPr lang="ru-RU" b="1" dirty="0"/>
          </a:p>
        </p:txBody>
      </p:sp>
      <p:pic>
        <p:nvPicPr>
          <p:cNvPr id="4099" name="Picture 3" descr="C:\Documents and Settings\Admin\Рабочий стол\23 школа\G_12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4" y="1653491"/>
            <a:ext cx="3514725" cy="5202237"/>
          </a:xfrm>
          <a:prstGeom prst="rect">
            <a:avLst/>
          </a:prstGeom>
          <a:noFill/>
          <a:effectLst>
            <a:glow>
              <a:schemeClr val="accent1"/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Admin\Рабочий стол\23 школа\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3645024"/>
            <a:ext cx="3649562" cy="3212976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Admin\Рабочий стол\23 школа\25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1" y="1052736"/>
            <a:ext cx="3384376" cy="2538282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268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52</TotalTime>
  <Words>84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Твердый переплет</vt:lpstr>
      <vt:lpstr>Уроки  декорирования.</vt:lpstr>
      <vt:lpstr>Материалы и инструменты:</vt:lpstr>
      <vt:lpstr>Последовательность изготовления:</vt:lpstr>
      <vt:lpstr>Презентация PowerPoint</vt:lpstr>
      <vt:lpstr>Украсить центральную бобину лентами, стразами, брадс</vt:lpstr>
      <vt:lpstr>Удачи в творчестве!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 декорирования.</dc:title>
  <dc:creator>Admin</dc:creator>
  <cp:lastModifiedBy>Admin</cp:lastModifiedBy>
  <cp:revision>5</cp:revision>
  <dcterms:created xsi:type="dcterms:W3CDTF">2012-12-16T16:27:00Z</dcterms:created>
  <dcterms:modified xsi:type="dcterms:W3CDTF">2012-12-16T17:19:16Z</dcterms:modified>
</cp:coreProperties>
</file>