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1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7" r:id="rId4"/>
    <p:sldMasterId id="2147483659" r:id="rId5"/>
    <p:sldMasterId id="2147483661" r:id="rId6"/>
    <p:sldMasterId id="2147483663" r:id="rId7"/>
    <p:sldMasterId id="2147483667" r:id="rId8"/>
    <p:sldMasterId id="2147483673" r:id="rId9"/>
    <p:sldMasterId id="2147483675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5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312B"/>
    <a:srgbClr val="8CD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15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15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15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1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1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6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616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6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17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17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7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18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62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0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0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0A4D0D-C22D-4B48-ACF4-F4C5E37FC2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AB9BC-9C55-4E4F-B964-DD493F0ED3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DB1CA-05FA-4EC1-9B98-CBCBF9430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D7F98-2417-4EB3-A8A2-E60F0B843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E2E67-1B81-4E0B-886A-E0558CFA77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13AA4-5E88-458D-8172-DEE02CA917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95462-7BEC-468E-9B1A-E23E3D2D01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238AC-6869-4AA6-98ED-27ABC6C58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4AB9B7-8993-4602-B3A6-2450CF91A7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349ACA-2086-417C-B75C-A76C1967C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7F2A6-E051-437B-8F92-EEBEC4ACFA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1C61-7D9A-4098-A460-25982ECBE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7712D-3694-4D6A-A6B3-D335FCA935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78B4-97A5-4732-9F71-A9590F50DA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BBA73-5E9C-4397-B080-A8ADD417C9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6D3C0-4B3D-4EBE-B463-BF231B002B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CBE9-2466-4011-B2C3-F8106BCBE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2EC8A-2F2E-4D0B-A6EC-E4445D868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53949-85E7-47ED-A4F4-C31C3D36D1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AB9FD-DE2A-46FE-9753-F1DFDB539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EBFFE-FFE0-49EE-8988-4C6AD4D8BF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22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3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23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25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6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27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7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27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92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8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8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8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DAD375B-26E1-47C1-96DE-75EDE9DC33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DC529-7FB6-4904-AA14-DA10D3813E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B3114-B8BD-422D-8897-5AE0700F81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5241-6BA0-4287-920E-0AB828A680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2AECA-D483-4955-91CD-6BE4D5BB99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A8507-2C55-4130-B731-D9D43E7072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E0DB9-ED61-46F3-91ED-FE8AC282B5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D9817-DA58-493E-9864-889AF1CBCF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70E1F-FB7E-422D-B90C-4D9AAEC637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D9177-77FF-42C7-9B61-E477B0A434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C54A8-8B20-4FF8-BE95-C29FBA571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941D1-57FD-43EE-8B55-83C6E92F8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776AA96-51CD-40AC-A12A-38CED0EECC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4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40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FC8A82-D1A2-44B9-988D-92A366A076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31490-6F14-4624-A29F-26EFBB6E13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C453-BDD2-4491-8E6F-58E3C0985F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F0591-B81E-44FB-862B-0257DB3BD5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D14A0-12F2-4533-8347-5E0768D84D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BFD6C-4089-43C6-81DF-6321D1EE17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BABDF-79F4-4DDF-8941-C490CF4C46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C2E9-C072-43E1-BA97-268BD85C5A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2A341-EF9A-4344-B1C1-C26FDF0EE4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14C9-CD3D-4442-BE0B-3A934C4629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B6C9C-F8CA-454C-9914-8358A17D96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459F6-F7E4-4623-B468-7AF20F73A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45D368-DA65-4D54-A8C6-4F08FFD57B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9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9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8AA037-B74D-44DD-AF0D-C0A548C4C0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5871E-6698-4A25-89E5-0512C8C283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8C1A0-9BFA-46E7-B2DA-0AAE2346B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07AAD-A9AD-4EE1-8FB1-51ABFAC82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A1D0C-A1D6-4D1D-95B1-3008E3C7BD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51785-E843-4D57-BCF3-F0F337C1C2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51391-F809-4B0C-8216-A32DEDA357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D47FC-A590-4F26-B9A1-DD0D3B1944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D0F26-C56B-42E8-8B81-C149AAB49E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5E9DC-C4A7-4871-864A-EB7BB8465F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B452-BA9C-4083-910F-66487F6732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51B6-F0A2-4BDC-9363-86A6124C2C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B91CA6F-1F38-458C-BD22-5878F8C1F4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072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072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73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073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3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4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7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8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9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1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2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3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4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5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6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8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8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87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87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087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3BC7250-399B-46E9-994D-27216B82EE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0760A-8AC9-4451-A427-31EDB128A1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33FC4-485F-464F-80C2-1F155AE641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8FFC7-54C2-4DE1-9552-F69952273D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60C70-085A-4EF4-A283-9741C3678F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C3C8D-5739-4263-9BC2-E64BF2A2D6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34E1A-F527-438C-948C-45DCAEA545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A6A9C-CB32-49FF-AFEE-3EA178A18B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10C51-E9CE-4706-8295-2E0F56C26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9C742-1530-4186-917B-A6D4647277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A4E5-2378-453E-AA41-5553CC939C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3D93F-16B7-4637-BEE7-E2C62BCE8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E8CAE59-6778-4D82-B059-D7FA182328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CE997-7072-46C9-9CAB-09FE791DA0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84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484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55898A-F802-4882-9235-25ABC19E16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4FD3A1-FFC6-4EB4-9E59-5885C7B657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44DED-E032-4C4B-A18D-4358AC4B9B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16DC9F-63A5-476F-959B-123411AC9FD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9F2E8-15D8-4086-9A66-A06EFA7DA27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2AB868-B45F-41E7-AA06-C1BE7BFC6D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EABFA7-0662-4564-86CF-02DF904006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2D3553-79CF-482E-BE31-E539805B7A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4EBAA4-8CA3-4691-A293-BEFA95D517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008C8-0E99-43D4-A1D6-D72C69F291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19114-E384-42E6-A270-9832669AAB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1E3995-2CB7-4098-843E-512943C0C7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B6312E-B7DA-4DC5-9CBA-A698512BF5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8C641F-89F9-42D5-8A93-9FE19C06A3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8920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238078-2DB6-44DF-89E1-94EF1DCB0AA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E7E6A-FDB8-45CB-9409-477D2BDE97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60722-4F11-40C1-9F81-707D7F37379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2C8484-9DEE-462D-B2A5-BCFC99DEE6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B64AE2-9082-4341-B0D0-D77F143AA6F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7197FE-9398-42F7-A22E-A8EAE1BF03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1477A9-F197-47E0-83CC-8A7AE32FAC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EAE14-C106-486E-B5CE-ED3581FF8F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CC92D9-88C0-46E7-B92F-601EC987B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792B9-763D-4DDD-BC09-2E364A88E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F97A7-6F7C-4554-B482-39C8599DEE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222235-678F-4583-803B-05FB5354E0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8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6085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6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7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8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9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0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6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7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8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9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0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1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2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3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4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5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11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611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6126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612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6129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613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1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2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3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4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5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6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61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7C72D8-098C-4498-86FB-11F580A80A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3EC46-B107-4697-8AB2-33C38C824A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6CD33-B63D-4F1F-8D47-DA208CF4F1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6907F-D249-4127-886E-F28A387874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226C-0100-4B0C-976C-90F6AAD12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E35EA-51D1-46E2-BF73-D243F84E55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5B78C-0A69-4CD6-9640-F9976DD2C4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4AB47-78AD-4D33-98CF-D58B1DDC94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C913B-E809-4598-B89A-D336FFA6DC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AA073-A924-441E-B2C4-04F3594FA1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A436-BE36-406D-BF99-99DD18BC14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952F7-970B-4A43-8B00-C20FDD9117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837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837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837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837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837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7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7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837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837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838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838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838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838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8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8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8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8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8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8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39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0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1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5841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842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2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3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843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843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3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4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5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846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846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846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7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847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847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7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8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848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848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8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48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48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48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48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848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848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49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9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9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49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496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58497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58498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CAE94E2B-05DF-4C66-83CF-F258D4CAAC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5449-8C73-471F-97F1-C317229C4C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2EA6-1749-400C-8736-432531B9F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88C9-D83B-4A2A-A417-93AF35E11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44E4F-DCD7-4098-9E76-2A58698652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7.xml"/><Relationship Id="rId7" Type="http://schemas.openxmlformats.org/officeDocument/2006/relationships/slideLayout" Target="../slideLayouts/slideLayout101.xml"/><Relationship Id="rId12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slideLayout" Target="../slideLayouts/slideLayout100.xml"/><Relationship Id="rId11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98.xml"/><Relationship Id="rId9" Type="http://schemas.openxmlformats.org/officeDocument/2006/relationships/slideLayout" Target="../slideLayouts/slideLayout10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1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1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1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1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35C6C8F-B7FD-4865-B634-D0C0115BE4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1C38616-BFFD-4294-884F-6AC897F3A0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1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2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2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4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2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5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2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82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82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D8D26B-32D9-4B6D-8FF5-FBF5EB02E5B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7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DA6A34E-7838-45EF-9499-CDE2D62DF938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7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35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494E6F5-9B2D-4EFA-9035-D5FA82ABAA5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7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97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97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8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8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98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8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98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98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F0DD247-8277-43BB-BE69-4F6B63D9266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98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8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37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7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7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7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7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38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E3691EF-1A54-4C71-9D1B-85BFF3CC1C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38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8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73F6C7-E188-4210-9BB7-6965497DF07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1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8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505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60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506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6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7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5086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508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102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510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5105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510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1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1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1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1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1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511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1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1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1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1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2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2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2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51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12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512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512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389CE4-4D6F-44A0-B79E-31D131E501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12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57347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7348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7349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7350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7351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352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353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7354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7355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7356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7357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7358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7359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0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1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2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3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4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5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6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7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8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69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0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1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2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3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4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5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6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7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8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79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0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1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2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3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4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5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6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7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8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89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90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91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92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93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394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57395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739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39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39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39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740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7408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09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0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1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2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3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4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5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6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7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8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19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0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1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2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3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4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5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6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7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8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29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0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1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2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3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4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5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6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7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8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39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40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41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42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7443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7444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7445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446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7447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7448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49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0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1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2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3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4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5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7456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7457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7458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459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460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461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462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463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7464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746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46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46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46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46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747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47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747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0E5970-2F66-4725-8651-DC1A84AC99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747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47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7345363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600" b="1" i="1" u="sng">
                <a:solidFill>
                  <a:srgbClr val="8CDE1E"/>
                </a:solidFill>
                <a:latin typeface="Times New Roman" pitchFamily="18" charset="0"/>
              </a:rPr>
              <a:t>«В мире</a:t>
            </a:r>
            <a:r>
              <a:rPr lang="ru-RU" sz="6600" b="1" i="1">
                <a:solidFill>
                  <a:srgbClr val="8CDE1E"/>
                </a:solidFill>
                <a:latin typeface="Times New Roman" pitchFamily="18" charset="0"/>
              </a:rPr>
              <a:t> </a:t>
            </a:r>
          </a:p>
          <a:p>
            <a:r>
              <a:rPr lang="ru-RU" sz="6600" b="1" i="1">
                <a:solidFill>
                  <a:srgbClr val="8CDE1E"/>
                </a:solidFill>
                <a:latin typeface="Times New Roman" pitchFamily="18" charset="0"/>
              </a:rPr>
              <a:t>              </a:t>
            </a:r>
            <a:r>
              <a:rPr lang="ru-RU" sz="6600" b="1" i="1" u="sng">
                <a:solidFill>
                  <a:srgbClr val="8CDE1E"/>
                </a:solidFill>
                <a:latin typeface="Times New Roman" pitchFamily="18" charset="0"/>
              </a:rPr>
              <a:t>прекрассного»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9750" y="4868863"/>
            <a:ext cx="599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79312B"/>
                </a:solidFill>
              </a:rPr>
              <a:t>Заочная экскурсия </a:t>
            </a:r>
          </a:p>
          <a:p>
            <a:r>
              <a:rPr lang="ru-RU" sz="3600" b="1" i="1">
                <a:solidFill>
                  <a:srgbClr val="79312B"/>
                </a:solidFill>
              </a:rPr>
              <a:t>                 по музеям мира</a:t>
            </a:r>
          </a:p>
        </p:txBody>
      </p:sp>
      <p:pic>
        <p:nvPicPr>
          <p:cNvPr id="4103" name="Picture 7" descr="top_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92150"/>
            <a:ext cx="2663825" cy="280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Лувр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52525" y="377825"/>
            <a:ext cx="6507163" cy="4287838"/>
          </a:xfrm>
          <a:noFill/>
          <a:ln/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140200" y="4851400"/>
            <a:ext cx="22463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1" u="sng"/>
              <a:t>Лувр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джаконда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88913"/>
            <a:ext cx="4176712" cy="5400675"/>
          </a:xfrm>
          <a:noFill/>
          <a:ln/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763713" y="5734050"/>
            <a:ext cx="4232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u="sng"/>
              <a:t>« Джоконда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девочка с персиками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981075"/>
            <a:ext cx="3730625" cy="4191000"/>
          </a:xfrm>
          <a:noFill/>
          <a:ln/>
        </p:spPr>
      </p:pic>
      <p:pic>
        <p:nvPicPr>
          <p:cNvPr id="59398" name="Picture 6" descr="вера мамонтова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80063" y="188913"/>
            <a:ext cx="2868612" cy="4608512"/>
          </a:xfrm>
          <a:noFill/>
          <a:ln/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0" y="5303838"/>
            <a:ext cx="39354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/>
              <a:t>В. М. Васнецов</a:t>
            </a:r>
          </a:p>
          <a:p>
            <a:r>
              <a:rPr lang="ru-RU" sz="3200" b="1" i="1" u="sng"/>
              <a:t>« Девочка с</a:t>
            </a:r>
            <a:r>
              <a:rPr lang="ru-RU" sz="3200" b="1" i="1"/>
              <a:t> </a:t>
            </a:r>
          </a:p>
          <a:p>
            <a:r>
              <a:rPr lang="ru-RU" sz="3200" b="1" i="1"/>
              <a:t>           </a:t>
            </a:r>
            <a:r>
              <a:rPr lang="ru-RU" sz="3200" b="1" i="1" u="sng"/>
              <a:t>персиками »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148263" y="4941888"/>
            <a:ext cx="36972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i="1" u="sng">
                <a:solidFill>
                  <a:srgbClr val="79312B"/>
                </a:solidFill>
              </a:rPr>
              <a:t>« Абрамцевская</a:t>
            </a:r>
            <a:r>
              <a:rPr lang="ru-RU" sz="3200" b="1" i="1">
                <a:solidFill>
                  <a:srgbClr val="79312B"/>
                </a:solidFill>
              </a:rPr>
              <a:t>  </a:t>
            </a:r>
          </a:p>
          <a:p>
            <a:pPr algn="ctr"/>
            <a:r>
              <a:rPr lang="ru-RU" sz="3200" b="1" i="1">
                <a:solidFill>
                  <a:srgbClr val="79312B"/>
                </a:solidFill>
              </a:rPr>
              <a:t>               </a:t>
            </a:r>
            <a:r>
              <a:rPr lang="ru-RU" sz="3200" b="1" i="1" u="sng">
                <a:solidFill>
                  <a:srgbClr val="79312B"/>
                </a:solidFill>
              </a:rPr>
              <a:t>богиня »</a:t>
            </a:r>
          </a:p>
          <a:p>
            <a:pPr algn="ctr"/>
            <a:r>
              <a:rPr lang="ru-RU" sz="3200" b="1" i="1">
                <a:solidFill>
                  <a:srgbClr val="79312B"/>
                </a:solidFill>
              </a:rPr>
              <a:t>В. М. Васнецов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богатыри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665163"/>
            <a:ext cx="7848600" cy="5119687"/>
          </a:xfrm>
          <a:noFill/>
          <a:ln/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87450" y="5876925"/>
            <a:ext cx="758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u="sng"/>
              <a:t>В. М. Васнецов  «Богатыри»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грачи прилетели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404813"/>
            <a:ext cx="5184775" cy="5022850"/>
          </a:xfrm>
          <a:noFill/>
          <a:ln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3813" y="5589588"/>
            <a:ext cx="9120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u="sng"/>
              <a:t>А. К. Саврасов «Грачи прилетели»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кончаловский п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849313"/>
            <a:ext cx="5472112" cy="4160837"/>
          </a:xfrm>
          <a:noFill/>
          <a:ln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713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u="sng"/>
              <a:t>П. П. Кончаловский  « Сирень  в  корзине»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трет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260350"/>
            <a:ext cx="6911975" cy="4392613"/>
          </a:xfrm>
          <a:noFill/>
          <a:ln/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403350" y="4840288"/>
            <a:ext cx="67770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 u="sng"/>
              <a:t>Государственная </a:t>
            </a:r>
          </a:p>
          <a:p>
            <a:r>
              <a:rPr lang="ru-RU" sz="3200" b="1" i="1"/>
              <a:t>                        </a:t>
            </a:r>
            <a:r>
              <a:rPr lang="ru-RU" sz="3200" b="1" i="1" u="sng"/>
              <a:t>Третьяковская</a:t>
            </a:r>
            <a:r>
              <a:rPr lang="ru-RU" sz="3200" b="1" i="1"/>
              <a:t> </a:t>
            </a:r>
          </a:p>
          <a:p>
            <a:r>
              <a:rPr lang="ru-RU" sz="3200" b="1" i="1"/>
              <a:t>                                            </a:t>
            </a:r>
            <a:r>
              <a:rPr lang="ru-RU" sz="3200" b="1" i="1" u="sng"/>
              <a:t>галерея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эрмитаж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60350"/>
            <a:ext cx="6048375" cy="4208463"/>
          </a:xfrm>
          <a:noFill/>
          <a:ln/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66813" y="4810125"/>
            <a:ext cx="6958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u="sng"/>
              <a:t>Государственный  Эрмитаж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Лувр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554038"/>
            <a:ext cx="5543550" cy="4130675"/>
          </a:xfrm>
          <a:noFill/>
          <a:ln/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140200" y="4851400"/>
            <a:ext cx="22463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1" u="sng"/>
              <a:t>Лувр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троица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549275"/>
            <a:ext cx="5472112" cy="4392613"/>
          </a:xfrm>
          <a:noFill/>
          <a:ln/>
        </p:spPr>
      </p:pic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527175" y="5165725"/>
            <a:ext cx="67595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u="sng"/>
              <a:t>А. Рублёв « Троица 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богатыри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665163"/>
            <a:ext cx="7848600" cy="5119687"/>
          </a:xfrm>
          <a:noFill/>
          <a:ln/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87450" y="5876925"/>
            <a:ext cx="758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 u="sng"/>
              <a:t>В. М. Васнецов  «Богатыри»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арелка">
  <a:themeElements>
    <a:clrScheme name="Тарелка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49</Words>
  <Application>Microsoft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10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Times New Roman</vt:lpstr>
      <vt:lpstr>Arial</vt:lpstr>
      <vt:lpstr>Wingdings</vt:lpstr>
      <vt:lpstr>Verdana</vt:lpstr>
      <vt:lpstr>Tahoma</vt:lpstr>
      <vt:lpstr>Arial Black</vt:lpstr>
      <vt:lpstr>Кимоно</vt:lpstr>
      <vt:lpstr>Круги</vt:lpstr>
      <vt:lpstr>Клен</vt:lpstr>
      <vt:lpstr>Склон</vt:lpstr>
      <vt:lpstr>Граница</vt:lpstr>
      <vt:lpstr>Занавес</vt:lpstr>
      <vt:lpstr>Каскад</vt:lpstr>
      <vt:lpstr>Сетка с тенью</vt:lpstr>
      <vt:lpstr>Тарелка</vt:lpstr>
      <vt:lpstr>Трава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наташа</cp:lastModifiedBy>
  <cp:revision>21</cp:revision>
  <dcterms:created xsi:type="dcterms:W3CDTF">1601-01-01T00:00:00Z</dcterms:created>
  <dcterms:modified xsi:type="dcterms:W3CDTF">2007-05-09T17:34:04Z</dcterms:modified>
</cp:coreProperties>
</file>