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13.08.2005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Керамика Скопина</a:t>
            </a:r>
            <a:br>
              <a:rPr lang="ru-RU" dirty="0" smtClean="0"/>
            </a:br>
            <a:r>
              <a:rPr lang="ru-RU" sz="3600" dirty="0" smtClean="0"/>
              <a:t>«Огонь, мерцающий в сосуде»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sledie-rus.ru/img/820000/82111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571480"/>
            <a:ext cx="2857520" cy="5072521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/>
              <a:t>Центр русской керамики город Скопин славился своими изделиями с </a:t>
            </a:r>
            <a:r>
              <a:rPr lang="en-US" b="1" dirty="0" smtClean="0"/>
              <a:t>XIX </a:t>
            </a:r>
            <a:r>
              <a:rPr lang="ru-RU" b="1" dirty="0" smtClean="0"/>
              <a:t>века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Мастера древнего промысла поражают воображение буйством безграничной фантазии, умелым владением материала, смелостью и оригинальностью художественных замыслов.</a:t>
            </a:r>
          </a:p>
          <a:p>
            <a:r>
              <a:rPr lang="ru-RU" b="1" dirty="0" err="1" smtClean="0"/>
              <a:t>Скопинская</a:t>
            </a:r>
            <a:r>
              <a:rPr lang="ru-RU" b="1" dirty="0" smtClean="0"/>
              <a:t> керамика представлена более чем в 40 музеях страны в т.ч: в Музее керамики (</a:t>
            </a:r>
            <a:r>
              <a:rPr lang="ru-RU" b="1" dirty="0" err="1" smtClean="0"/>
              <a:t>Москов.обл</a:t>
            </a:r>
            <a:r>
              <a:rPr lang="ru-RU" b="1" dirty="0" smtClean="0"/>
              <a:t>.), в Историческом музее (г.Москва), в Русском и Этнографическом музеях (г. С-Петербург).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nasledie-rus.ru/img/820000/8211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857232"/>
            <a:ext cx="3810000" cy="4333875"/>
          </a:xfrm>
          <a:prstGeom prst="rect">
            <a:avLst/>
          </a:prstGeom>
          <a:noFill/>
        </p:spPr>
      </p:pic>
      <p:pic>
        <p:nvPicPr>
          <p:cNvPr id="15364" name="Picture 4" descr="http://www.nasledie-rus.ru/img/820000/8211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928670"/>
            <a:ext cx="3500432" cy="3772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jaz.net/_ph/21/2/66681807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928670"/>
            <a:ext cx="3209533" cy="4429156"/>
          </a:xfrm>
          <a:prstGeom prst="rect">
            <a:avLst/>
          </a:prstGeom>
          <a:noFill/>
        </p:spPr>
      </p:pic>
      <p:pic>
        <p:nvPicPr>
          <p:cNvPr id="16388" name="Picture 4" descr="http://rjaz.net/_ph/21/2/86698194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1071547"/>
            <a:ext cx="3714776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nt-ryazan.ru/downloads/image/quick-folder/Godov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857232"/>
            <a:ext cx="3200400" cy="4762500"/>
          </a:xfrm>
          <a:prstGeom prst="rect">
            <a:avLst/>
          </a:prstGeom>
          <a:noFill/>
        </p:spPr>
      </p:pic>
      <p:pic>
        <p:nvPicPr>
          <p:cNvPr id="29700" name="Picture 4" descr="http://ufapriut.ru/tati/glinjanaja_posud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857232"/>
            <a:ext cx="2571768" cy="4646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rjaz.net/_ph/21/2/85650025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000108"/>
            <a:ext cx="2381250" cy="4543426"/>
          </a:xfrm>
          <a:prstGeom prst="rect">
            <a:avLst/>
          </a:prstGeom>
          <a:noFill/>
        </p:spPr>
      </p:pic>
      <p:pic>
        <p:nvPicPr>
          <p:cNvPr id="30724" name="Picture 4" descr="http://skopin-keramika.narod.ru/images/k-02-05-2004/5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57620" y="1142984"/>
            <a:ext cx="448238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skopin-keramika.narod.ru/images/k-02-05-2004/8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000108"/>
            <a:ext cx="3215966" cy="4286280"/>
          </a:xfrm>
          <a:prstGeom prst="rect">
            <a:avLst/>
          </a:prstGeom>
          <a:noFill/>
        </p:spPr>
      </p:pic>
      <p:pic>
        <p:nvPicPr>
          <p:cNvPr id="32772" name="Picture 4" descr="http://skopin-keramika.narod.ru/Sosyd_Skop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928670"/>
            <a:ext cx="321471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66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Керамика Скопина «Огонь, мерцающий в сосуде»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Керамика Скопина</dc:title>
  <cp:lastModifiedBy>Семья</cp:lastModifiedBy>
  <cp:revision>4</cp:revision>
  <dcterms:modified xsi:type="dcterms:W3CDTF">2005-08-13T01:16:21Z</dcterms:modified>
</cp:coreProperties>
</file>