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92" autoAdjust="0"/>
    <p:restoredTop sz="94660"/>
  </p:normalViewPr>
  <p:slideViewPr>
    <p:cSldViewPr>
      <p:cViewPr varScale="1">
        <p:scale>
          <a:sx n="103" d="100"/>
          <a:sy n="103" d="100"/>
        </p:scale>
        <p:origin x="-1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87D7-CF2B-4FCB-ACAA-43AE86B5FD85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C868-8052-4F99-95CE-7BE1B9393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87D7-CF2B-4FCB-ACAA-43AE86B5FD85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C868-8052-4F99-95CE-7BE1B9393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87D7-CF2B-4FCB-ACAA-43AE86B5FD85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C868-8052-4F99-95CE-7BE1B9393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87D7-CF2B-4FCB-ACAA-43AE86B5FD85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C868-8052-4F99-95CE-7BE1B9393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87D7-CF2B-4FCB-ACAA-43AE86B5FD85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C868-8052-4F99-95CE-7BE1B9393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87D7-CF2B-4FCB-ACAA-43AE86B5FD85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C868-8052-4F99-95CE-7BE1B9393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87D7-CF2B-4FCB-ACAA-43AE86B5FD85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C868-8052-4F99-95CE-7BE1B9393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87D7-CF2B-4FCB-ACAA-43AE86B5FD85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C868-8052-4F99-95CE-7BE1B9393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87D7-CF2B-4FCB-ACAA-43AE86B5FD85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C868-8052-4F99-95CE-7BE1B9393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87D7-CF2B-4FCB-ACAA-43AE86B5FD85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C868-8052-4F99-95CE-7BE1B9393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B87D7-CF2B-4FCB-ACAA-43AE86B5FD85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3C868-8052-4F99-95CE-7BE1B9393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B87D7-CF2B-4FCB-ACAA-43AE86B5FD85}" type="datetimeFigureOut">
              <a:rPr lang="ru-RU" smtClean="0"/>
              <a:pPr/>
              <a:t>04.06.2013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3C868-8052-4F99-95CE-7BE1B9393B5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79201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2130425"/>
            <a:ext cx="6500858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История происхождения крылатых фраз и выражений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28" y="4786322"/>
            <a:ext cx="2771772" cy="852478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Классный руководитель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10 класса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Родина О.В.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40066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274638"/>
            <a:ext cx="8358246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МАЛЬЧИК ДЛЯ БИТЬЯ</a:t>
            </a:r>
            <a:endParaRPr lang="ru-RU" sz="54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785926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Тот кого заставляют расплачиваться за чужую вину 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14-170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 b="6049"/>
          <a:stretch>
            <a:fillRect/>
          </a:stretch>
        </p:blipFill>
        <p:spPr>
          <a:xfrm>
            <a:off x="3357554" y="2500306"/>
            <a:ext cx="5000660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01862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00232" y="274638"/>
            <a:ext cx="642942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ВОЛОСЫ ДЫБОМ</a:t>
            </a:r>
            <a:endParaRPr lang="ru-RU" sz="54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8926" y="1571612"/>
            <a:ext cx="4357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chemeClr val="bg1"/>
                  </a:solidFill>
                </a:ln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Сильный испуг</a:t>
            </a:r>
            <a:endParaRPr lang="ru-RU" sz="4000" b="1" dirty="0">
              <a:ln>
                <a:solidFill>
                  <a:schemeClr val="bg1"/>
                </a:solidFill>
              </a:ln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0298" y="2357430"/>
            <a:ext cx="4286280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40066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274638"/>
            <a:ext cx="7801004" cy="1011237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ПЬЯНЫЙ КАК ЗЮЗЯ</a:t>
            </a:r>
            <a:endParaRPr lang="ru-RU" sz="54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1500174"/>
            <a:ext cx="6357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Мертвецки пьяный человек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hto_takoe_zjuzja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5D9EC8"/>
              </a:clrFrom>
              <a:clrTo>
                <a:srgbClr val="5D9EC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4414" y="2357430"/>
            <a:ext cx="2374934" cy="1785950"/>
          </a:xfrm>
          <a:prstGeom prst="rect">
            <a:avLst/>
          </a:prstGeom>
        </p:spPr>
      </p:pic>
      <p:pic>
        <p:nvPicPr>
          <p:cNvPr id="7" name="Рисунок 6" descr="ekstrennoe_vsplytievyhozhu_na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43372" y="2238334"/>
            <a:ext cx="4429156" cy="4429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01862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85852" y="285728"/>
            <a:ext cx="6858048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ОЧЕРТЯ ГОЛОВУ</a:t>
            </a:r>
            <a:endParaRPr lang="ru-RU" sz="48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7356" y="1571612"/>
            <a:ext cx="6000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Безрассудно, с отчаянной решимостью (что либо делать)</a:t>
            </a:r>
            <a:endParaRPr lang="ru-RU" sz="2800" b="1" dirty="0">
              <a:ln>
                <a:solidFill>
                  <a:schemeClr val="bg1"/>
                </a:solidFill>
              </a:ln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kru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571744"/>
            <a:ext cx="2572916" cy="4286256"/>
          </a:xfrm>
          <a:prstGeom prst="rect">
            <a:avLst/>
          </a:prstGeom>
        </p:spPr>
      </p:pic>
      <p:pic>
        <p:nvPicPr>
          <p:cNvPr id="7" name="Рисунок 6" descr="B3CntgwBbzo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3438" y="2643182"/>
            <a:ext cx="3667264" cy="3937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40066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КОСАЯ САЖЕНЬ В ПЛЕЧАХ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034" y="1285861"/>
            <a:ext cx="814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Сказать про человека «у него косая сажень в плечах» - то же самое, что назвать его богатырем, великаном</a:t>
            </a:r>
            <a:endParaRPr lang="ru-RU" sz="2400" b="1" dirty="0">
              <a:ln>
                <a:solidFill>
                  <a:schemeClr val="bg1"/>
                </a:solidFill>
              </a:ln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24997107.jpg"/>
          <p:cNvPicPr>
            <a:picLocks noChangeAspect="1"/>
          </p:cNvPicPr>
          <p:nvPr/>
        </p:nvPicPr>
        <p:blipFill>
          <a:blip r:embed="rId3"/>
          <a:srcRect l="11207" t="12121" r="8620" b="8333"/>
          <a:stretch>
            <a:fillRect/>
          </a:stretch>
        </p:blipFill>
        <p:spPr>
          <a:xfrm>
            <a:off x="142844" y="3929066"/>
            <a:ext cx="2071702" cy="2806822"/>
          </a:xfrm>
          <a:prstGeom prst="rect">
            <a:avLst/>
          </a:prstGeom>
        </p:spPr>
      </p:pic>
      <p:pic>
        <p:nvPicPr>
          <p:cNvPr id="7" name="Рисунок 6" descr="ab17-5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9322" y="2285992"/>
            <a:ext cx="2594937" cy="2000264"/>
          </a:xfrm>
          <a:prstGeom prst="rect">
            <a:avLst/>
          </a:prstGeom>
        </p:spPr>
      </p:pic>
      <p:pic>
        <p:nvPicPr>
          <p:cNvPr id="8" name="Рисунок 7" descr="arshin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12" y="4500570"/>
            <a:ext cx="2595560" cy="2176921"/>
          </a:xfrm>
          <a:prstGeom prst="rect">
            <a:avLst/>
          </a:prstGeom>
        </p:spPr>
      </p:pic>
      <p:pic>
        <p:nvPicPr>
          <p:cNvPr id="9" name="Рисунок 8" descr="i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910" y="2467714"/>
            <a:ext cx="2630823" cy="1818542"/>
          </a:xfrm>
          <a:prstGeom prst="rect">
            <a:avLst/>
          </a:prstGeom>
        </p:spPr>
      </p:pic>
      <p:pic>
        <p:nvPicPr>
          <p:cNvPr id="11" name="Рисунок 10" descr="kocaia_cajen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28926" y="2143116"/>
            <a:ext cx="3786214" cy="4543457"/>
          </a:xfrm>
          <a:prstGeom prst="rect">
            <a:avLst/>
          </a:prstGeom>
        </p:spPr>
      </p:pic>
      <p:pic>
        <p:nvPicPr>
          <p:cNvPr id="12" name="Рисунок 11" descr="x_d2e71a5c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57422" y="2285992"/>
            <a:ext cx="5013166" cy="4572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01862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71604" y="274638"/>
            <a:ext cx="7286676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КОЗЁЛ ОТПУЩЕНИЯ</a:t>
            </a:r>
            <a:endParaRPr lang="ru-RU" sz="60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571612"/>
            <a:ext cx="8572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Человек, на которого сваливают чужую вину</a:t>
            </a:r>
            <a:endParaRPr lang="ru-RU" sz="2800" b="1" dirty="0">
              <a:ln>
                <a:solidFill>
                  <a:schemeClr val="bg1"/>
                </a:solidFill>
              </a:ln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82958061_16e5ec449834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8C79E"/>
              </a:clrFrom>
              <a:clrTo>
                <a:srgbClr val="F8C79E">
                  <a:alpha val="0"/>
                </a:srgbClr>
              </a:clrTo>
            </a:clrChange>
          </a:blip>
          <a:srcRect l="10966" t="3125" r="9572" b="3125"/>
          <a:stretch>
            <a:fillRect/>
          </a:stretch>
        </p:blipFill>
        <p:spPr>
          <a:xfrm>
            <a:off x="500034" y="2357430"/>
            <a:ext cx="4071966" cy="3286148"/>
          </a:xfrm>
          <a:prstGeom prst="rect">
            <a:avLst/>
          </a:prstGeom>
        </p:spPr>
      </p:pic>
      <p:pic>
        <p:nvPicPr>
          <p:cNvPr id="7" name="Рисунок 6" descr="koz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2928934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40066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5720" y="142852"/>
            <a:ext cx="7943880" cy="114300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 БИРЮЛЬКИ ИГРАТЬ</a:t>
            </a:r>
            <a:endParaRPr lang="ru-RU" sz="54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428736"/>
            <a:ext cx="8429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заниматься пустяками, ерундой, оставляя в стороне главное и важное.</a:t>
            </a:r>
            <a:endParaRPr lang="ru-RU" sz="2800" b="1" dirty="0">
              <a:ln>
                <a:solidFill>
                  <a:schemeClr val="bg1"/>
                </a:solidFill>
              </a:ln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3679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61" t="5000" r="4361" b="5000"/>
          <a:stretch>
            <a:fillRect/>
          </a:stretch>
        </p:blipFill>
        <p:spPr>
          <a:xfrm>
            <a:off x="357158" y="2857496"/>
            <a:ext cx="3500462" cy="3500462"/>
          </a:xfrm>
          <a:prstGeom prst="rect">
            <a:avLst/>
          </a:prstGeom>
        </p:spPr>
      </p:pic>
      <p:pic>
        <p:nvPicPr>
          <p:cNvPr id="7" name="Рисунок 6" descr="bir_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2071678"/>
            <a:ext cx="2857520" cy="4564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01862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28794" y="274638"/>
            <a:ext cx="6300806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СВОЛОЧЬ</a:t>
            </a:r>
            <a:endParaRPr lang="ru-RU" sz="54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12" y="1500174"/>
            <a:ext cx="5214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Дрянной, подлый  человек </a:t>
            </a:r>
            <a:endParaRPr lang="ru-RU" sz="2800" b="1" dirty="0">
              <a:ln>
                <a:solidFill>
                  <a:schemeClr val="bg1"/>
                </a:solidFill>
              </a:ln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Рерих_Волокут-волоком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2285992"/>
            <a:ext cx="6096000" cy="4314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40066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4282" y="142875"/>
            <a:ext cx="8643998" cy="1071563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ИЗ-ПОД ЗЕМЛИ ДОСТАТЬ</a:t>
            </a:r>
            <a:endParaRPr lang="ru-RU" sz="54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285860"/>
            <a:ext cx="8429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Находить, получать, добывать что-то ценой любых усилий, труда, риска , любыми средствами</a:t>
            </a:r>
            <a:endParaRPr lang="ru-RU" sz="2800" b="1" dirty="0">
              <a:ln>
                <a:solidFill>
                  <a:schemeClr val="bg1"/>
                </a:solidFill>
              </a:ln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26766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2357430"/>
            <a:ext cx="5229225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01862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57356" y="142875"/>
            <a:ext cx="6372244" cy="1071563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ХАЛЯВА</a:t>
            </a:r>
            <a:endParaRPr lang="ru-RU" sz="66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3174" y="1500174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Пожива чем - либо задаром</a:t>
            </a:r>
            <a:endParaRPr lang="ru-RU" sz="2800" b="1" dirty="0">
              <a:ln>
                <a:solidFill>
                  <a:schemeClr val="bg1"/>
                </a:solidFill>
              </a:ln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2135897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BFA"/>
              </a:clrFrom>
              <a:clrTo>
                <a:srgbClr val="FFFBFA">
                  <a:alpha val="0"/>
                </a:srgbClr>
              </a:clrTo>
            </a:clrChange>
          </a:blip>
          <a:srcRect b="3125"/>
          <a:stretch>
            <a:fillRect/>
          </a:stretch>
        </p:blipFill>
        <p:spPr>
          <a:xfrm>
            <a:off x="2643174" y="2089197"/>
            <a:ext cx="4286280" cy="4768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74601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857356" y="335846"/>
            <a:ext cx="542928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Бывает частенько, что слово одно, </a:t>
            </a:r>
            <a:br>
              <a:rPr lang="ru-RU" b="1" dirty="0" smtClean="0">
                <a:ln w="12700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n w="12700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Но очень по – разному служит оно </a:t>
            </a:r>
            <a:br>
              <a:rPr lang="ru-RU" b="1" dirty="0" smtClean="0">
                <a:ln w="12700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n w="12700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Примеры тут можно найти без труда </a:t>
            </a:r>
            <a:br>
              <a:rPr lang="ru-RU" b="1" dirty="0" smtClean="0">
                <a:ln w="12700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n w="12700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Возьмем хоть короткое слово “вода”. </a:t>
            </a:r>
            <a:br>
              <a:rPr lang="ru-RU" b="1" dirty="0" smtClean="0">
                <a:ln w="12700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n w="12700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Вот был я мальчишкой, да детство прошло </a:t>
            </a:r>
            <a:br>
              <a:rPr lang="ru-RU" b="1" dirty="0" smtClean="0">
                <a:ln w="12700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n w="12700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 тех пор уж “не мало воды утекло”. </a:t>
            </a:r>
            <a:br>
              <a:rPr lang="ru-RU" b="1" dirty="0" smtClean="0">
                <a:ln w="12700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n w="12700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 смелом мы вправе сказать на перед, </a:t>
            </a:r>
            <a:br>
              <a:rPr lang="ru-RU" b="1" dirty="0" smtClean="0">
                <a:ln w="12700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n w="12700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Такой “сквозь огонь и сквозь воду пройдет”. </a:t>
            </a:r>
            <a:br>
              <a:rPr lang="ru-RU" b="1" dirty="0" smtClean="0">
                <a:ln w="12700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n w="12700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 гуси и утки сухие всегда </a:t>
            </a:r>
            <a:br>
              <a:rPr lang="ru-RU" b="1" dirty="0" smtClean="0">
                <a:ln w="12700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n w="12700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Заметили люди: “Как с гуся вода” </a:t>
            </a:r>
            <a:br>
              <a:rPr lang="ru-RU" b="1" dirty="0" smtClean="0">
                <a:ln w="12700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n w="12700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Случалось с тобою, ты правил не знал </a:t>
            </a:r>
            <a:br>
              <a:rPr lang="ru-RU" b="1" dirty="0" smtClean="0">
                <a:ln w="12700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n w="12700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Молчал при опросе? “Воды в рот набрал”. </a:t>
            </a:r>
            <a:br>
              <a:rPr lang="ru-RU" b="1" dirty="0" smtClean="0">
                <a:ln w="12700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n w="12700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Лентяй отдыхает, а время идет </a:t>
            </a:r>
            <a:br>
              <a:rPr lang="ru-RU" b="1" dirty="0" smtClean="0">
                <a:ln w="12700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n w="12700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Под камень лежачей вода не течет. </a:t>
            </a:r>
            <a:br>
              <a:rPr lang="ru-RU" b="1" dirty="0" smtClean="0">
                <a:ln w="12700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n w="12700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Сказать болтуну мы порою не прочь: </a:t>
            </a:r>
            <a:br>
              <a:rPr lang="ru-RU" b="1" dirty="0" smtClean="0">
                <a:ln w="12700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n w="12700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Довольно мол, воду – то в ступе толочь. </a:t>
            </a:r>
            <a:br>
              <a:rPr lang="ru-RU" b="1" dirty="0" smtClean="0">
                <a:ln w="12700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n w="12700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Не прочь и другому сказать невзначай: </a:t>
            </a:r>
            <a:br>
              <a:rPr lang="ru-RU" b="1" dirty="0" smtClean="0">
                <a:ln w="12700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n w="12700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“Довольно лить воду ты дело давай”. </a:t>
            </a:r>
            <a:br>
              <a:rPr lang="ru-RU" b="1" dirty="0" smtClean="0">
                <a:ln w="12700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n w="12700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Работать впустую. Что скажут потом? </a:t>
            </a:r>
            <a:br>
              <a:rPr lang="ru-RU" b="1" dirty="0" smtClean="0">
                <a:ln w="12700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n w="12700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Не дело, мол, “воду носить решетом” </a:t>
            </a:r>
            <a:br>
              <a:rPr lang="ru-RU" b="1" dirty="0" smtClean="0">
                <a:ln w="12700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n w="12700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Стихи я пишу не жалея труда, </a:t>
            </a:r>
            <a:br>
              <a:rPr lang="ru-RU" b="1" dirty="0" smtClean="0">
                <a:ln w="12700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n w="12700">
                  <a:solidFill>
                    <a:schemeClr val="bg2">
                      <a:lumMod val="90000"/>
                    </a:schemeClr>
                  </a:solidFill>
                </a:ln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Чтоб вы не сказали: “В стихах – то вода”.</a:t>
            </a:r>
            <a:endParaRPr lang="ru-RU" b="1" dirty="0">
              <a:ln w="12700">
                <a:solidFill>
                  <a:schemeClr val="bg2">
                    <a:lumMod val="90000"/>
                  </a:schemeClr>
                </a:solidFill>
              </a:ln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2746017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11" name="Рисунок 10" descr="73055260_56168125_53566455_52328198_24407a43ed8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785794"/>
            <a:ext cx="6657975" cy="544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01862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27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ЗАРУБИТЬ НА НОСУ</a:t>
            </a:r>
            <a:endParaRPr lang="ru-RU" sz="6000" b="1" dirty="0">
              <a:ln w="1270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00166" y="1500174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bg1"/>
                  </a:solidFill>
                </a:ln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Запомнить крепко накрепко</a:t>
            </a:r>
            <a:endParaRPr lang="ru-RU" sz="3600" b="1" dirty="0">
              <a:ln w="12700">
                <a:solidFill>
                  <a:schemeClr val="bg1"/>
                </a:solidFill>
              </a:ln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286124"/>
            <a:ext cx="3857652" cy="1928826"/>
          </a:xfrm>
          <a:prstGeom prst="rect">
            <a:avLst/>
          </a:prstGeom>
        </p:spPr>
      </p:pic>
      <p:pic>
        <p:nvPicPr>
          <p:cNvPr id="7" name="Рисунок 6" descr="95109666_domeh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2357430"/>
            <a:ext cx="3189767" cy="41994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40066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ОСТАТЬСЯ С НОСОМ</a:t>
            </a:r>
            <a:endParaRPr lang="ru-RU" sz="54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1500174"/>
            <a:ext cx="6858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Терпеть  неудачу,  оставаться    без  того,  на  что  надеялся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r="35517" b="22283"/>
          <a:stretch>
            <a:fillRect/>
          </a:stretch>
        </p:blipFill>
        <p:spPr>
          <a:xfrm>
            <a:off x="4857752" y="3071810"/>
            <a:ext cx="3729506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01862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71604" y="274638"/>
            <a:ext cx="7358114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ВОДИТЬ ЗА НОС</a:t>
            </a:r>
            <a:endParaRPr lang="ru-RU" sz="66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1714488"/>
            <a:ext cx="8215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Обманывать, обещать и не исполнять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4e60fd2b-15a9-4e54-a8c8-992350a319bf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4356" y="2285992"/>
            <a:ext cx="5743726" cy="4168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40066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274638"/>
            <a:ext cx="8143932" cy="1011237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ПОПАСТЬ ВПРОСАК</a:t>
            </a:r>
            <a:endParaRPr lang="ru-RU" sz="60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1500174"/>
            <a:ext cx="7215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Оказаться в глупом положении</a:t>
            </a:r>
            <a:endParaRPr lang="ru-RU" sz="3200" b="1" dirty="0">
              <a:ln>
                <a:solidFill>
                  <a:schemeClr val="bg1"/>
                </a:solidFill>
              </a:ln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Antique-lath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2214554"/>
            <a:ext cx="5000660" cy="3994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01862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00263" y="500042"/>
            <a:ext cx="7043737" cy="71438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КАЗАНСКАЯ СИРОТА</a:t>
            </a:r>
            <a:endParaRPr lang="ru-RU" sz="60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688" y="1643051"/>
            <a:ext cx="86440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bg1"/>
                  </a:solidFill>
                </a:ln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Человек, прикидывающийся несчастным, чтобы вызвать сочувствие жалостливых людей</a:t>
            </a:r>
            <a:endParaRPr lang="ru-RU" sz="2800" b="1" dirty="0">
              <a:ln>
                <a:solidFill>
                  <a:schemeClr val="bg1"/>
                </a:solidFill>
              </a:ln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85678983_4168331_0818819102093074cae2398c76ce79af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14678" y="2592691"/>
            <a:ext cx="3055938" cy="4265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40066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142875"/>
            <a:ext cx="8429684" cy="928688"/>
          </a:xfrm>
        </p:spPr>
        <p:txBody>
          <a:bodyPr>
            <a:normAutofit/>
          </a:bodyPr>
          <a:lstStyle/>
          <a:p>
            <a:r>
              <a:rPr lang="ru-RU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КРАСНОЙ НИТЬЮ ПРОХОДИТ</a:t>
            </a:r>
            <a:endParaRPr lang="ru-RU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1214422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bg1"/>
                  </a:solidFill>
                </a:ln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Когда какая-нибудь одна мысль или одно настроение пронизывает всю речь оратора</a:t>
            </a:r>
            <a:endParaRPr lang="ru-RU" sz="2400" b="1" dirty="0">
              <a:ln>
                <a:solidFill>
                  <a:schemeClr val="bg1"/>
                </a:solidFill>
              </a:ln>
              <a:solidFill>
                <a:srgbClr val="99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15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24" y="2214554"/>
            <a:ext cx="3214710" cy="1943100"/>
          </a:xfrm>
          <a:prstGeom prst="rect">
            <a:avLst/>
          </a:prstGeom>
        </p:spPr>
      </p:pic>
      <p:pic>
        <p:nvPicPr>
          <p:cNvPr id="7" name="Рисунок 6" descr="65fb81e585b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3429000"/>
            <a:ext cx="4575928" cy="2781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401862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57325" y="274638"/>
            <a:ext cx="6829451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 w="1270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ГОЛ КАК СОКОЛ</a:t>
            </a:r>
            <a:endParaRPr lang="ru-RU" sz="6000" b="1" dirty="0">
              <a:ln w="1270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6" y="1643050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>
                  <a:solidFill>
                    <a:schemeClr val="bg1"/>
                  </a:solidFill>
                </a:ln>
                <a:solidFill>
                  <a:srgbClr val="990099"/>
                </a:solidFill>
                <a:latin typeface="Arial" pitchFamily="34" charset="0"/>
                <a:cs typeface="Arial" pitchFamily="34" charset="0"/>
              </a:rPr>
              <a:t>Страшно бедный, нищий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6" name="Рисунок 5" descr="go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2255" y="2500306"/>
            <a:ext cx="6843083" cy="3717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188</Words>
  <Application>Microsoft Office PowerPoint</Application>
  <PresentationFormat>Экран (4:3)</PresentationFormat>
  <Paragraphs>39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История происхождения крылатых фраз и выражений</vt:lpstr>
      <vt:lpstr>Слайд 2</vt:lpstr>
      <vt:lpstr>ЗАРУБИТЬ НА НОСУ</vt:lpstr>
      <vt:lpstr>ОСТАТЬСЯ С НОСОМ</vt:lpstr>
      <vt:lpstr>ВОДИТЬ ЗА НОС</vt:lpstr>
      <vt:lpstr>ПОПАСТЬ ВПРОСАК</vt:lpstr>
      <vt:lpstr>КАЗАНСКАЯ СИРОТА</vt:lpstr>
      <vt:lpstr>КРАСНОЙ НИТЬЮ ПРОХОДИТ</vt:lpstr>
      <vt:lpstr>ГОЛ КАК СОКОЛ</vt:lpstr>
      <vt:lpstr>МАЛЬЧИК ДЛЯ БИТЬЯ</vt:lpstr>
      <vt:lpstr>ВОЛОСЫ ДЫБОМ</vt:lpstr>
      <vt:lpstr>ПЬЯНЫЙ КАК ЗЮЗЯ</vt:lpstr>
      <vt:lpstr>ОЧЕРТЯ ГОЛОВУ</vt:lpstr>
      <vt:lpstr>КОСАЯ САЖЕНЬ В ПЛЕЧАХ</vt:lpstr>
      <vt:lpstr>КОЗЁЛ ОТПУЩЕНИЯ</vt:lpstr>
      <vt:lpstr>В БИРЮЛЬКИ ИГРАТЬ</vt:lpstr>
      <vt:lpstr>СВОЛОЧЬ</vt:lpstr>
      <vt:lpstr>ИЗ-ПОД ЗЕМЛИ ДОСТАТЬ</vt:lpstr>
      <vt:lpstr>ХАЛЯВА</vt:lpstr>
      <vt:lpstr>Слайд 20</vt:lpstr>
    </vt:vector>
  </TitlesOfParts>
  <Company>школа-интернат№24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происхождения крылатых фраз и выражений</dc:title>
  <dc:creator>Ольга Вячеславовна</dc:creator>
  <cp:lastModifiedBy>Ольга Вячеславовна</cp:lastModifiedBy>
  <cp:revision>30</cp:revision>
  <dcterms:created xsi:type="dcterms:W3CDTF">2013-05-17T09:44:36Z</dcterms:created>
  <dcterms:modified xsi:type="dcterms:W3CDTF">2013-06-04T04:13:39Z</dcterms:modified>
</cp:coreProperties>
</file>