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859F4-18A3-4F9A-B96D-ABC252AC3F5C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BBA84-1C28-4C9D-9EBB-15A8B07829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BBA84-1C28-4C9D-9EBB-15A8B07829A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A003C7-0D36-458F-95E5-AAB47DFC58BF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F23D35-9B56-4F48-ACF0-2A5A64935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003C7-0D36-458F-95E5-AAB47DFC58BF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23D35-9B56-4F48-ACF0-2A5A64935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003C7-0D36-458F-95E5-AAB47DFC58BF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23D35-9B56-4F48-ACF0-2A5A64935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003C7-0D36-458F-95E5-AAB47DFC58BF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23D35-9B56-4F48-ACF0-2A5A649356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003C7-0D36-458F-95E5-AAB47DFC58BF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23D35-9B56-4F48-ACF0-2A5A649356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003C7-0D36-458F-95E5-AAB47DFC58BF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23D35-9B56-4F48-ACF0-2A5A649356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003C7-0D36-458F-95E5-AAB47DFC58BF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23D35-9B56-4F48-ACF0-2A5A64935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003C7-0D36-458F-95E5-AAB47DFC58BF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23D35-9B56-4F48-ACF0-2A5A649356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003C7-0D36-458F-95E5-AAB47DFC58BF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23D35-9B56-4F48-ACF0-2A5A64935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FA003C7-0D36-458F-95E5-AAB47DFC58BF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23D35-9B56-4F48-ACF0-2A5A64935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A003C7-0D36-458F-95E5-AAB47DFC58BF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F23D35-9B56-4F48-ACF0-2A5A649356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FA003C7-0D36-458F-95E5-AAB47DFC58BF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F23D35-9B56-4F48-ACF0-2A5A64935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Стыд и совесть </a:t>
            </a:r>
            <a:endParaRPr lang="ru-RU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Классный час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00042"/>
            <a:ext cx="785818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В несметном нашем богатстве</a:t>
            </a:r>
          </a:p>
          <a:p>
            <a:r>
              <a:rPr lang="ru-RU" sz="4000" b="1" dirty="0"/>
              <a:t>Слова драгоценные есть:</a:t>
            </a:r>
          </a:p>
          <a:p>
            <a:r>
              <a:rPr lang="ru-RU" sz="4000" b="1" dirty="0"/>
              <a:t>Отечество,</a:t>
            </a:r>
          </a:p>
          <a:p>
            <a:r>
              <a:rPr lang="ru-RU" sz="4000" b="1" dirty="0"/>
              <a:t>Верность, </a:t>
            </a:r>
          </a:p>
          <a:p>
            <a:r>
              <a:rPr lang="ru-RU" sz="4000" b="1" dirty="0"/>
              <a:t>Братство.</a:t>
            </a:r>
          </a:p>
          <a:p>
            <a:r>
              <a:rPr lang="ru-RU" sz="4000" b="1" dirty="0"/>
              <a:t>И есть ещё:</a:t>
            </a:r>
          </a:p>
          <a:p>
            <a:r>
              <a:rPr lang="ru-RU" sz="4000" b="1" dirty="0"/>
              <a:t>Совесть, </a:t>
            </a:r>
          </a:p>
          <a:p>
            <a:r>
              <a:rPr lang="ru-RU" sz="4000" b="1" dirty="0" smtClean="0"/>
              <a:t>Честь. </a:t>
            </a:r>
          </a:p>
          <a:p>
            <a:pPr algn="r"/>
            <a:r>
              <a:rPr lang="ru-RU" sz="4000" dirty="0" smtClean="0"/>
              <a:t>Александр </a:t>
            </a:r>
            <a:r>
              <a:rPr lang="ru-RU" sz="4000" dirty="0" smtClean="0"/>
              <a:t>Яшин.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642918"/>
            <a:ext cx="785818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совесть</a:t>
            </a:r>
            <a:r>
              <a:rPr lang="ru-RU" sz="4400" b="1" dirty="0"/>
              <a:t> – внутреннее сознание добра и зла, «тайник души», в котором отзывается одобрение или осуждение каждого поступка, способность распознавать качество </a:t>
            </a:r>
            <a:r>
              <a:rPr lang="ru-RU" sz="4400" b="1" dirty="0" smtClean="0"/>
              <a:t>поступка. </a:t>
            </a:r>
            <a:endParaRPr lang="ru-RU" sz="44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642918"/>
            <a:ext cx="764386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Совесть</a:t>
            </a:r>
            <a:r>
              <a:rPr lang="ru-RU" sz="3600" b="1" dirty="0"/>
              <a:t> – категория этики, характеризующая способность личности осуществлять нравственный самоконтроль, самостоятельно формировать для себя нравственные обязанности, требовать от себя их выполнения и производить самооценку совершаемых поступков.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42918"/>
            <a:ext cx="807249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 этим словом употребляют очень сильные выражения: люди говорят: «грызёт совесть», «мучает совесть», «</a:t>
            </a:r>
            <a:r>
              <a:rPr lang="ru-RU" sz="3200" b="1" dirty="0" err="1"/>
              <a:t>совесть</a:t>
            </a:r>
            <a:r>
              <a:rPr lang="ru-RU" sz="3200" b="1" dirty="0"/>
              <a:t> спать не даёт», «муки совести», «угрызения совести», «совесть заговорила». Очень хорошо, когда что-то делаешь со «спокойной совестью», с «чистой совестью». Людей, которые поступают по совести, называют совестливыми, </a:t>
            </a:r>
            <a:r>
              <a:rPr lang="ru-RU" sz="3200" b="1" dirty="0" smtClean="0"/>
              <a:t>добросовестными. </a:t>
            </a:r>
            <a:endParaRPr lang="ru-RU" sz="32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00043"/>
            <a:ext cx="7786742" cy="6400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«стыд</a:t>
            </a:r>
            <a:r>
              <a:rPr lang="ru-RU" sz="3600" b="1" dirty="0" smtClean="0">
                <a:solidFill>
                  <a:srgbClr val="FF0000"/>
                </a:solidFill>
              </a:rPr>
              <a:t>» </a:t>
            </a:r>
            <a:r>
              <a:rPr lang="ru-RU" sz="3600" b="1" dirty="0" smtClean="0"/>
              <a:t>- </a:t>
            </a:r>
            <a:r>
              <a:rPr lang="ru-RU" sz="3600" b="1" dirty="0"/>
              <a:t>это чувство сильного смущения, самоосуждения от сознания предосудительности поступка, </a:t>
            </a:r>
            <a:r>
              <a:rPr lang="ru-RU" sz="3600" b="1" dirty="0" smtClean="0"/>
              <a:t>вины.</a:t>
            </a:r>
            <a:endParaRPr lang="ru-RU" sz="3600" b="1" dirty="0"/>
          </a:p>
          <a:p>
            <a:r>
              <a:rPr lang="ru-RU" sz="3600" b="1" dirty="0"/>
              <a:t>Или такое объяснение: </a:t>
            </a:r>
            <a:r>
              <a:rPr lang="ru-RU" sz="3600" b="1" dirty="0">
                <a:solidFill>
                  <a:srgbClr val="FF0000"/>
                </a:solidFill>
              </a:rPr>
              <a:t>стыд</a:t>
            </a:r>
            <a:r>
              <a:rPr lang="ru-RU" sz="3600" b="1" dirty="0"/>
              <a:t> – это чувство, возникающее у человека при совершении им поступков, противоречащих требованиям морали, унижающих достоинство </a:t>
            </a:r>
            <a:r>
              <a:rPr lang="ru-RU" sz="3600" b="1" dirty="0" smtClean="0"/>
              <a:t>личности.</a:t>
            </a:r>
            <a:endParaRPr lang="ru-RU" sz="36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00042"/>
            <a:ext cx="800105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Стыд </a:t>
            </a:r>
            <a:r>
              <a:rPr lang="ru-RU" sz="4800" b="1" dirty="0"/>
              <a:t>– это очень сильное чувство. Люди говорят: «можно сгореть со стыда», «можно провалиться сквозь землю со стыда», «покраснеть со стыда», «не знаю, куда деться от стыда»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71481"/>
            <a:ext cx="80010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800" b="1" dirty="0"/>
              <a:t>Как не мудри, а совести не перемудришь.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b="1" dirty="0"/>
              <a:t>Совесть без зубов загрызёт.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b="1" dirty="0"/>
              <a:t>От человека утаишь, от совести не утаишь.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b="1" dirty="0"/>
              <a:t>Жизнь дана на добрые дела.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b="1" dirty="0"/>
              <a:t>Лучше жить бедняком, чем разбогатеть со грехом.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b="1" dirty="0"/>
              <a:t>Неправдой свет пройдёшь, да назад не воротишься.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b="1" dirty="0"/>
              <a:t>Правда, как оса, - лезет в глаза.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b="1" dirty="0"/>
              <a:t>Без рук, без ног – калека, без совести – полчеловека.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b="1" dirty="0"/>
              <a:t>Без совести и при большом уме не проживёшь.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97346"/>
            <a:ext cx="8286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/>
              <a:t>Закон, живущий в нас, называется совестью. Совесть есть, собственно, применение наших поступков к этому закону</a:t>
            </a:r>
            <a:r>
              <a:rPr lang="ru-RU" sz="2000" b="1" dirty="0" smtClean="0"/>
              <a:t>.</a:t>
            </a:r>
          </a:p>
          <a:p>
            <a:pPr lvl="0" algn="r"/>
            <a:r>
              <a:rPr lang="ru-RU" sz="2000" b="1" dirty="0" smtClean="0"/>
              <a:t>И. Кант</a:t>
            </a:r>
            <a:endParaRPr lang="ru-RU" sz="2000" b="1" dirty="0"/>
          </a:p>
          <a:p>
            <a:pPr lvl="0"/>
            <a:r>
              <a:rPr lang="ru-RU" sz="2000" b="1" dirty="0"/>
              <a:t>Если хочешь крепко спать, возьми с собой в постель чистую совесть</a:t>
            </a:r>
            <a:r>
              <a:rPr lang="ru-RU" sz="2000" b="1" dirty="0" smtClean="0"/>
              <a:t>.</a:t>
            </a:r>
          </a:p>
          <a:p>
            <a:pPr lvl="0" algn="r"/>
            <a:r>
              <a:rPr lang="ru-RU" sz="2000" b="1" dirty="0" smtClean="0"/>
              <a:t>Б. Франклин</a:t>
            </a:r>
            <a:endParaRPr lang="ru-RU" sz="2000" b="1" dirty="0"/>
          </a:p>
          <a:p>
            <a:pPr lvl="0"/>
            <a:r>
              <a:rPr lang="ru-RU" sz="2000" b="1" dirty="0"/>
              <a:t>Мы идём в гущу шумной толпы, чтобы заглушить крик собственной совести</a:t>
            </a:r>
            <a:r>
              <a:rPr lang="ru-RU" sz="2000" b="1" dirty="0" smtClean="0"/>
              <a:t>.</a:t>
            </a:r>
          </a:p>
          <a:p>
            <a:pPr lvl="0" algn="r"/>
            <a:r>
              <a:rPr lang="ru-RU" sz="2000" b="1" dirty="0" smtClean="0"/>
              <a:t>Рабиндранат </a:t>
            </a:r>
            <a:r>
              <a:rPr lang="ru-RU" sz="2000" b="1" dirty="0"/>
              <a:t>Т</a:t>
            </a:r>
            <a:r>
              <a:rPr lang="ru-RU" sz="2000" b="1" dirty="0" smtClean="0"/>
              <a:t>агор</a:t>
            </a:r>
            <a:endParaRPr lang="ru-RU" sz="2000" b="1" dirty="0"/>
          </a:p>
          <a:p>
            <a:pPr lvl="0"/>
            <a:r>
              <a:rPr lang="ru-RU" sz="2000" b="1" dirty="0"/>
              <a:t>Стыд перед людьми – хорошее чувство, но лучше всего стыд перед самим собой. </a:t>
            </a:r>
            <a:endParaRPr lang="ru-RU" sz="2000" b="1" dirty="0" smtClean="0"/>
          </a:p>
          <a:p>
            <a:pPr lvl="0" algn="r"/>
            <a:r>
              <a:rPr lang="ru-RU" sz="2000" b="1" dirty="0" smtClean="0"/>
              <a:t>Л.Н.Толстой                                   </a:t>
            </a:r>
            <a:endParaRPr lang="ru-RU" sz="2000" b="1" dirty="0"/>
          </a:p>
          <a:p>
            <a:pPr lvl="0"/>
            <a:r>
              <a:rPr lang="ru-RU" sz="2000" b="1" dirty="0"/>
              <a:t>Самый тяжкий стыд и великое мучение – это когда не умеешь достойно защищать то, что любишь, чем жив. </a:t>
            </a:r>
            <a:endParaRPr lang="ru-RU" sz="2000" b="1" dirty="0" smtClean="0"/>
          </a:p>
          <a:p>
            <a:pPr lvl="0" algn="r"/>
            <a:r>
              <a:rPr lang="ru-RU" sz="2000" b="1" dirty="0" smtClean="0"/>
              <a:t>М.А.Горький</a:t>
            </a:r>
            <a:endParaRPr lang="ru-RU" sz="2000" b="1" dirty="0"/>
          </a:p>
          <a:p>
            <a:r>
              <a:rPr lang="ru-RU" sz="2000" b="1" dirty="0"/>
              <a:t>В природе разумных существ заложена способность чувствовать свои несовершенства; поэтому-то природа и дала нам стыдливость, то есть чувство стыда перед этими несовершенствами. </a:t>
            </a:r>
            <a:endParaRPr lang="ru-RU" sz="2000" b="1" dirty="0" smtClean="0"/>
          </a:p>
          <a:p>
            <a:pPr algn="r"/>
            <a:r>
              <a:rPr lang="ru-RU" sz="2000" b="1" dirty="0" smtClean="0"/>
              <a:t>Монтескье </a:t>
            </a:r>
            <a:r>
              <a:rPr lang="el-GR" sz="2000" b="1" dirty="0" smtClean="0"/>
              <a:t>ΙΙΙ</a:t>
            </a:r>
            <a:r>
              <a:rPr lang="ru-RU" sz="2000" b="1" dirty="0" smtClean="0"/>
              <a:t>                                                         </a:t>
            </a:r>
            <a:r>
              <a:rPr lang="ru-RU" dirty="0" smtClean="0"/>
              <a:t>    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</TotalTime>
  <Words>431</Words>
  <Application>Microsoft Office PowerPoint</Application>
  <PresentationFormat>Экран (4:3)</PresentationFormat>
  <Paragraphs>39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Стыд и совесть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WIN7XP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Стыд и совесть </dc:title>
  <dc:creator>WIN7XP</dc:creator>
  <cp:lastModifiedBy>WIN7XP</cp:lastModifiedBy>
  <cp:revision>7</cp:revision>
  <dcterms:created xsi:type="dcterms:W3CDTF">2012-02-25T17:28:03Z</dcterms:created>
  <dcterms:modified xsi:type="dcterms:W3CDTF">2012-02-26T17:46:35Z</dcterms:modified>
</cp:coreProperties>
</file>