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63691-E603-4E77-9EFC-430BD4E73F2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B36DB-8126-46CF-BA60-E0CA7B41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5F44-4626-4873-B363-52F0FC8A7C3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A67E-2E60-4BE1-80D3-26D08CB34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5F44-4626-4873-B363-52F0FC8A7C3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A67E-2E60-4BE1-80D3-26D08CB3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5F44-4626-4873-B363-52F0FC8A7C3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A67E-2E60-4BE1-80D3-26D08CB3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5F44-4626-4873-B363-52F0FC8A7C3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A67E-2E60-4BE1-80D3-26D08CB3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5F44-4626-4873-B363-52F0FC8A7C3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84A67E-2E60-4BE1-80D3-26D08CB3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5F44-4626-4873-B363-52F0FC8A7C3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A67E-2E60-4BE1-80D3-26D08CB3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5F44-4626-4873-B363-52F0FC8A7C3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A67E-2E60-4BE1-80D3-26D08CB3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5F44-4626-4873-B363-52F0FC8A7C3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A67E-2E60-4BE1-80D3-26D08CB3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5F44-4626-4873-B363-52F0FC8A7C3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A67E-2E60-4BE1-80D3-26D08CB3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5F44-4626-4873-B363-52F0FC8A7C3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A67E-2E60-4BE1-80D3-26D08CB3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5F44-4626-4873-B363-52F0FC8A7C3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A67E-2E60-4BE1-80D3-26D08CB3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895F44-4626-4873-B363-52F0FC8A7C3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84A67E-2E60-4BE1-80D3-26D08CB3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58272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что значит Родина!</a:t>
            </a:r>
            <a:br>
              <a:rPr lang="ru-RU" sz="4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400" i="1" dirty="0"/>
          </a:p>
        </p:txBody>
      </p:sp>
      <p:pic>
        <p:nvPicPr>
          <p:cNvPr id="8" name="Содержимое 7" descr="130420128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7364"/>
            <a:ext cx="9144000" cy="5000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Родина – Россия!</a:t>
            </a:r>
            <a:endParaRPr lang="ru-RU" dirty="0"/>
          </a:p>
        </p:txBody>
      </p:sp>
      <p:pic>
        <p:nvPicPr>
          <p:cNvPr id="5" name="Содержимое 4" descr="Рисунок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1600200"/>
            <a:ext cx="4307668" cy="5257800"/>
          </a:xfrm>
        </p:spPr>
      </p:pic>
      <p:sp>
        <p:nvSpPr>
          <p:cNvPr id="6" name="TextBox 5"/>
          <p:cNvSpPr txBox="1"/>
          <p:nvPr/>
        </p:nvSpPr>
        <p:spPr>
          <a:xfrm>
            <a:off x="4786314" y="1571612"/>
            <a:ext cx="3571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Если долго-долго-долго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В самолёте нам лететь.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Если долго-долго-долго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На Россию нам смотреть,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То увидим  мы тогда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И леса, и города,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Океанские просторы,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Ленты рек, озёра, горы…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Мы увидим даль без края,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Тундру, где звенит весна,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И поймёшь тогда, какая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Наша Родина большая,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Необъятная страна.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Столица России – Москва.</a:t>
            </a:r>
            <a:endParaRPr lang="ru-RU" dirty="0"/>
          </a:p>
        </p:txBody>
      </p:sp>
      <p:pic>
        <p:nvPicPr>
          <p:cNvPr id="4" name="Содержимое 3" descr="Рисунок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785926"/>
            <a:ext cx="4714875" cy="4071966"/>
          </a:xfrm>
        </p:spPr>
      </p:pic>
      <p:sp>
        <p:nvSpPr>
          <p:cNvPr id="5" name="TextBox 4"/>
          <p:cNvSpPr txBox="1"/>
          <p:nvPr/>
        </p:nvSpPr>
        <p:spPr>
          <a:xfrm>
            <a:off x="4786314" y="2143116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Москва – это Красная площадь.</a:t>
            </a:r>
          </a:p>
          <a:p>
            <a:endParaRPr lang="ru-RU" sz="2400" dirty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Москва – это башни Кремля.</a:t>
            </a:r>
          </a:p>
          <a:p>
            <a:endParaRPr lang="ru-RU" sz="2400" dirty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Москва – это сердце России,</a:t>
            </a:r>
          </a:p>
          <a:p>
            <a:endParaRPr lang="ru-RU" sz="2400" dirty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Которое любит тебя.</a:t>
            </a:r>
            <a:endParaRPr lang="ru-RU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Флаг</a:t>
            </a:r>
            <a:endParaRPr lang="ru-RU" sz="7200" dirty="0"/>
          </a:p>
        </p:txBody>
      </p:sp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11605"/>
            <a:ext cx="8286808" cy="44892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Герб</a:t>
            </a:r>
            <a:endParaRPr lang="ru-RU" sz="6600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857364"/>
            <a:ext cx="6000792" cy="47046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Гимн</a:t>
            </a:r>
            <a:endParaRPr lang="ru-RU" sz="7200" dirty="0"/>
          </a:p>
        </p:txBody>
      </p:sp>
      <p:pic>
        <p:nvPicPr>
          <p:cNvPr id="5" name="Содержимое 4" descr="Рисунок8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214554"/>
            <a:ext cx="3391218" cy="2857520"/>
          </a:xfrm>
        </p:spPr>
      </p:pic>
      <p:pic>
        <p:nvPicPr>
          <p:cNvPr id="6" name="Содержимое 5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1600200"/>
            <a:ext cx="4214841" cy="5114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514850" cy="3000372"/>
          </a:xfrm>
          <a:prstGeom prst="rect">
            <a:avLst/>
          </a:prstGeom>
        </p:spPr>
      </p:pic>
      <p:pic>
        <p:nvPicPr>
          <p:cNvPr id="3" name="Рисунок 2" descr="Рисунок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000372"/>
          </a:xfrm>
          <a:prstGeom prst="rect">
            <a:avLst/>
          </a:prstGeom>
        </p:spPr>
      </p:pic>
      <p:pic>
        <p:nvPicPr>
          <p:cNvPr id="4" name="Рисунок 3" descr="Рисунок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000372"/>
            <a:ext cx="7858180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0320101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86380" cy="3857628"/>
          </a:xfrm>
          <a:prstGeom prst="rect">
            <a:avLst/>
          </a:prstGeom>
        </p:spPr>
      </p:pic>
      <p:pic>
        <p:nvPicPr>
          <p:cNvPr id="4" name="Рисунок 3" descr="201120121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991038"/>
            <a:ext cx="6143636" cy="38669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98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Вот что значит Родина! </vt:lpstr>
      <vt:lpstr>Наша Родина – Россия!</vt:lpstr>
      <vt:lpstr>Столица России – Москва.</vt:lpstr>
      <vt:lpstr>Флаг</vt:lpstr>
      <vt:lpstr>Герб</vt:lpstr>
      <vt:lpstr>Гимн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что значит Родина! </dc:title>
  <dc:creator>User</dc:creator>
  <cp:lastModifiedBy>User</cp:lastModifiedBy>
  <cp:revision>6</cp:revision>
  <dcterms:created xsi:type="dcterms:W3CDTF">2013-02-04T16:03:02Z</dcterms:created>
  <dcterms:modified xsi:type="dcterms:W3CDTF">2013-02-04T17:15:18Z</dcterms:modified>
</cp:coreProperties>
</file>