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/>
              <a:t>Химия как часть естествознания. Понятие о веществе. Правила ТБ.</a:t>
            </a:r>
            <a:endParaRPr lang="ru-RU" sz="6000" dirty="0"/>
          </a:p>
        </p:txBody>
      </p:sp>
      <p:pic>
        <p:nvPicPr>
          <p:cNvPr id="1026" name="Picture 2" descr="Картинка 13 из 1638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365104"/>
            <a:ext cx="3168352" cy="2268253"/>
          </a:xfrm>
          <a:prstGeom prst="rect">
            <a:avLst/>
          </a:prstGeom>
          <a:noFill/>
        </p:spPr>
      </p:pic>
      <p:pic>
        <p:nvPicPr>
          <p:cNvPr id="1028" name="Picture 4" descr="Картинка 29 из 1638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355397"/>
            <a:ext cx="3096344" cy="231664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0058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260350"/>
            <a:ext cx="4824412" cy="632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60648"/>
            <a:ext cx="4038600" cy="6597352"/>
          </a:xfrm>
        </p:spPr>
        <p:txBody>
          <a:bodyPr>
            <a:normAutofit/>
          </a:bodyPr>
          <a:lstStyle/>
          <a:p>
            <a:pPr marL="533400" indent="0" eaLnBrk="1" hangingPunct="1">
              <a:buFontTx/>
              <a:buNone/>
              <a:defRPr/>
            </a:pPr>
            <a:r>
              <a:rPr lang="ru-RU" sz="3600" b="1" dirty="0" smtClean="0"/>
              <a:t>Все алхимики пытались создать</a:t>
            </a:r>
          </a:p>
          <a:p>
            <a:pPr marL="533400" indent="0" eaLnBrk="1" hangingPunct="1">
              <a:buFontTx/>
              <a:buNone/>
              <a:defRPr/>
            </a:pPr>
            <a:r>
              <a:rPr lang="ru-RU" sz="36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ФИЛОСОФСКИЙ</a:t>
            </a:r>
          </a:p>
          <a:p>
            <a:pPr marL="533400" indent="0" eaLnBrk="1" hangingPunct="1">
              <a:buFontTx/>
              <a:buNone/>
              <a:defRPr/>
            </a:pPr>
            <a:r>
              <a:rPr lang="ru-RU" sz="36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КАМЕНЬ</a:t>
            </a:r>
          </a:p>
          <a:p>
            <a:pPr marL="533400" indent="0" eaLnBrk="1" hangingPunct="1">
              <a:buFontTx/>
              <a:buNone/>
              <a:defRPr/>
            </a:pPr>
            <a:r>
              <a:rPr lang="ru-RU" sz="3600" b="1" dirty="0" smtClean="0"/>
              <a:t>Этот камень мог превращать любой металл в ЗОЛОТО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История химия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4800" b="1" dirty="0" smtClean="0"/>
              <a:t>Наука древнего мира</a:t>
            </a:r>
          </a:p>
          <a:p>
            <a:pPr marL="514350" indent="-514350">
              <a:buAutoNum type="arabicPeriod"/>
            </a:pPr>
            <a:r>
              <a:rPr lang="ru-RU" sz="4800" b="1" dirty="0" smtClean="0"/>
              <a:t>Алхимия</a:t>
            </a:r>
          </a:p>
          <a:p>
            <a:pPr marL="514350" indent="-514350">
              <a:buAutoNum type="arabicPeriod"/>
            </a:pPr>
            <a:r>
              <a:rPr lang="ru-RU" sz="4800" b="1" dirty="0" err="1" smtClean="0"/>
              <a:t>Ятрохимия</a:t>
            </a:r>
            <a:r>
              <a:rPr lang="ru-RU" sz="4800" b="1" dirty="0" smtClean="0"/>
              <a:t> (или </a:t>
            </a:r>
            <a:r>
              <a:rPr lang="ru-RU" sz="4800" b="1" dirty="0" err="1" smtClean="0"/>
              <a:t>иатрохимия</a:t>
            </a:r>
            <a:r>
              <a:rPr lang="ru-RU" sz="4800" b="1" dirty="0" smtClean="0"/>
              <a:t>) </a:t>
            </a:r>
          </a:p>
          <a:p>
            <a:pPr marL="514350" indent="-514350">
              <a:buAutoNum type="arabicPeriod"/>
            </a:pPr>
            <a:r>
              <a:rPr lang="ru-RU" sz="4800" b="1" dirty="0" smtClean="0"/>
              <a:t>Период научной химии (19-20 века)</a:t>
            </a:r>
          </a:p>
          <a:p>
            <a:pPr marL="514350" indent="-514350">
              <a:buAutoNum type="arabicPeriod"/>
            </a:pPr>
            <a:r>
              <a:rPr lang="ru-RU" sz="4800" b="1" dirty="0" smtClean="0"/>
              <a:t>Современный период</a:t>
            </a:r>
            <a:endParaRPr lang="ru-RU" sz="48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b="1" dirty="0" smtClean="0"/>
              <a:t>ХИМИЯ – наука о веществах, их свойствах и превращениях.</a:t>
            </a:r>
            <a:endParaRPr lang="ru-RU" sz="88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b="1" dirty="0" smtClean="0"/>
              <a:t>Вещество </a:t>
            </a:r>
            <a:r>
              <a:rPr lang="ru-RU" sz="6000" b="1" dirty="0" smtClean="0"/>
              <a:t>– это то, </a:t>
            </a:r>
            <a:r>
              <a:rPr lang="ru-RU" sz="6000" b="1" dirty="0" smtClean="0"/>
              <a:t>чего состоит физическое тело.</a:t>
            </a:r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b="1" dirty="0" smtClean="0"/>
              <a:t>Пример: тело – стакан, ложка, гвоздь, снежинка.</a:t>
            </a:r>
          </a:p>
          <a:p>
            <a:pPr>
              <a:buNone/>
            </a:pPr>
            <a:r>
              <a:rPr lang="ru-RU" sz="4800" b="1" dirty="0" smtClean="0"/>
              <a:t>Вещество – алюминий, кислород, медь, железо.</a:t>
            </a:r>
            <a:endParaRPr lang="ru-RU" sz="48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7700" dirty="0" smtClean="0"/>
              <a:t>	</a:t>
            </a:r>
            <a:r>
              <a:rPr lang="ru-RU" sz="7700" b="1" dirty="0" smtClean="0"/>
              <a:t>Физические свойства вещества</a:t>
            </a:r>
          </a:p>
          <a:p>
            <a:pPr algn="ctr">
              <a:buNone/>
            </a:pPr>
            <a:endParaRPr lang="ru-RU" sz="6300" b="1" dirty="0" smtClean="0"/>
          </a:p>
          <a:p>
            <a:pPr marL="514350" indent="-514350">
              <a:buAutoNum type="arabicPeriod"/>
            </a:pPr>
            <a:r>
              <a:rPr lang="ru-RU" sz="6300" b="1" dirty="0" smtClean="0"/>
              <a:t>Агрегатное состояние (газообразное, жидкое, твердое)</a:t>
            </a:r>
          </a:p>
          <a:p>
            <a:pPr marL="514350" indent="-514350">
              <a:buAutoNum type="arabicPeriod"/>
            </a:pPr>
            <a:r>
              <a:rPr lang="ru-RU" sz="6300" b="1" dirty="0" smtClean="0"/>
              <a:t>Цвет</a:t>
            </a:r>
          </a:p>
          <a:p>
            <a:pPr marL="514350" indent="-514350">
              <a:buAutoNum type="arabicPeriod"/>
            </a:pPr>
            <a:r>
              <a:rPr lang="ru-RU" sz="6300" b="1" dirty="0" smtClean="0"/>
              <a:t>Запах</a:t>
            </a:r>
          </a:p>
          <a:p>
            <a:pPr marL="514350" indent="-514350">
              <a:buAutoNum type="arabicPeriod"/>
            </a:pPr>
            <a:r>
              <a:rPr lang="ru-RU" sz="6300" b="1" dirty="0" smtClean="0"/>
              <a:t>Вкус</a:t>
            </a:r>
          </a:p>
          <a:p>
            <a:pPr marL="514350" indent="-514350">
              <a:buAutoNum type="arabicPeriod"/>
            </a:pPr>
            <a:r>
              <a:rPr lang="ru-RU" sz="6300" b="1" dirty="0" smtClean="0"/>
              <a:t>Плотность</a:t>
            </a:r>
          </a:p>
          <a:p>
            <a:pPr marL="514350" indent="-514350">
              <a:buAutoNum type="arabicPeriod"/>
            </a:pPr>
            <a:r>
              <a:rPr lang="ru-RU" sz="6300" b="1" dirty="0" smtClean="0"/>
              <a:t>Растворимость</a:t>
            </a:r>
          </a:p>
          <a:p>
            <a:pPr marL="514350" indent="-514350">
              <a:buAutoNum type="arabicPeriod"/>
            </a:pPr>
            <a:r>
              <a:rPr lang="en-US" sz="6300" b="1" dirty="0" smtClean="0"/>
              <a:t>t </a:t>
            </a:r>
            <a:r>
              <a:rPr lang="ru-RU" sz="6300" b="1" dirty="0" smtClean="0"/>
              <a:t>плавления и кипения 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b="1" dirty="0" smtClean="0"/>
              <a:t>Д/</a:t>
            </a:r>
            <a:r>
              <a:rPr lang="ru-RU" sz="5400" b="1" dirty="0" err="1" smtClean="0"/>
              <a:t>з</a:t>
            </a:r>
            <a:r>
              <a:rPr lang="ru-RU" sz="5400" b="1" dirty="0" smtClean="0"/>
              <a:t> §1, стр. 13 в.1, 2, 4 (устно)</a:t>
            </a:r>
          </a:p>
          <a:p>
            <a:pPr>
              <a:buNone/>
            </a:pPr>
            <a:r>
              <a:rPr lang="ru-RU" sz="5400" b="1" dirty="0" smtClean="0"/>
              <a:t>Прочитать ТБ на стр. 48-49</a:t>
            </a:r>
          </a:p>
          <a:p>
            <a:pPr>
              <a:buNone/>
            </a:pPr>
            <a:r>
              <a:rPr lang="ru-RU" sz="5400" b="1" dirty="0" smtClean="0"/>
              <a:t>Принести 2 тетради в клетку</a:t>
            </a:r>
            <a:endParaRPr lang="ru-RU" sz="5400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117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Химия как часть естествознания. Понятие о веществе. Правила ТБ.</vt:lpstr>
      <vt:lpstr>Слайд 2</vt:lpstr>
      <vt:lpstr>История химия</vt:lpstr>
      <vt:lpstr>ХИМИЯ – наука о веществах, их свойствах и превращениях.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Химия как часть естествознания. Понятие о веществе. Правила ТБ.</dc:title>
  <dc:creator>Ольга</dc:creator>
  <cp:lastModifiedBy>1</cp:lastModifiedBy>
  <cp:revision>5</cp:revision>
  <dcterms:created xsi:type="dcterms:W3CDTF">2012-09-02T13:46:44Z</dcterms:created>
  <dcterms:modified xsi:type="dcterms:W3CDTF">2012-09-02T14:32:40Z</dcterms:modified>
</cp:coreProperties>
</file>