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404158-1E52-4D1D-B790-B469988D4EC3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63BD51-95C9-492E-B202-733A82342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1142984"/>
            <a:ext cx="4214810" cy="35719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6 класс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Открытое мероприятие по изобразительному искусству.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Учитель ИЗО и черчения: </a:t>
            </a:r>
            <a:b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ru-RU" sz="24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Гумарова</a:t>
            </a: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Лариса Васильевна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857760"/>
            <a:ext cx="7406640" cy="14287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 урока: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«Декоративное народное прикладное искусство.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Коллаж «Матрёшка- богатырь»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1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342902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500042"/>
            <a:ext cx="3857652" cy="1571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читают стихи, поют частушки, рассказывают</a:t>
            </a:r>
            <a:br>
              <a:rPr lang="ru-RU" sz="2400" dirty="0" smtClean="0"/>
            </a:br>
            <a:r>
              <a:rPr lang="ru-RU" sz="2400" dirty="0" smtClean="0"/>
              <a:t>     о русской матрёшке</a:t>
            </a:r>
            <a:endParaRPr lang="ru-RU" sz="2400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357430"/>
            <a:ext cx="365760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643314"/>
            <a:ext cx="36576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5" descr="P4261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57148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4286280" cy="19288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Вот такие работы </a:t>
            </a:r>
            <a:r>
              <a:rPr lang="ru-RU" sz="4000" dirty="0" smtClean="0"/>
              <a:t>получились </a:t>
            </a:r>
            <a:br>
              <a:rPr lang="ru-RU" sz="4000" dirty="0" smtClean="0"/>
            </a:br>
            <a:r>
              <a:rPr lang="ru-RU" sz="4000" dirty="0" smtClean="0"/>
              <a:t>у </a:t>
            </a:r>
            <a:r>
              <a:rPr lang="ru-RU" sz="4000" dirty="0" smtClean="0"/>
              <a:t>дете</a:t>
            </a:r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357562"/>
            <a:ext cx="2857520" cy="5000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Чуприна Кирилла  6 «Г» класс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15008" y="4857760"/>
            <a:ext cx="3143272" cy="35719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Коротких Даниила 6 «В» класс</a:t>
            </a:r>
            <a:endParaRPr lang="ru-RU" dirty="0"/>
          </a:p>
        </p:txBody>
      </p:sp>
      <p:pic>
        <p:nvPicPr>
          <p:cNvPr id="7" name="Содержимое 6" descr="P101086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21431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P10108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214422"/>
            <a:ext cx="2371719" cy="316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P1010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714620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prstDash val="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285984" y="5929330"/>
            <a:ext cx="41864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Ягодинского</a:t>
            </a:r>
            <a:r>
              <a:rPr lang="ru-RU" dirty="0" smtClean="0"/>
              <a:t> Вячеслава 6 </a:t>
            </a:r>
            <a:r>
              <a:rPr lang="ru-RU" dirty="0" smtClean="0"/>
              <a:t>«А» </a:t>
            </a:r>
            <a:r>
              <a:rPr lang="ru-RU" dirty="0" smtClean="0"/>
              <a:t>класса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49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6 класс  Открытое мероприятие по изобразительному искусству.  Учитель ИЗО и черчения:                       Гумарова              Лариса Васильевна </vt:lpstr>
      <vt:lpstr>Дети читают стихи, поют частушки, рассказывают      о русской матрёшке</vt:lpstr>
      <vt:lpstr>Вот такие работы получились  у детей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Декоративное народное                прикладное искусство.      Коллаж «Матрёшка –богатырь»</dc:title>
  <dc:creator>юра</dc:creator>
  <cp:lastModifiedBy>Пользователь</cp:lastModifiedBy>
  <cp:revision>6</cp:revision>
  <dcterms:created xsi:type="dcterms:W3CDTF">2010-06-15T12:58:07Z</dcterms:created>
  <dcterms:modified xsi:type="dcterms:W3CDTF">2012-12-25T08:52:25Z</dcterms:modified>
</cp:coreProperties>
</file>