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57" r:id="rId4"/>
    <p:sldId id="259" r:id="rId5"/>
    <p:sldId id="261" r:id="rId6"/>
    <p:sldId id="260" r:id="rId7"/>
    <p:sldId id="258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80502B0-5BC5-4973-A357-2FBB9FDD1567}" type="datetimeFigureOut">
              <a:rPr lang="ru-RU" smtClean="0"/>
              <a:pPr/>
              <a:t>25.12.2012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8A0A7CA-B5F9-4EA8-8406-76C2DAD0C0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0502B0-5BC5-4973-A357-2FBB9FDD1567}" type="datetimeFigureOut">
              <a:rPr lang="ru-RU" smtClean="0"/>
              <a:pPr/>
              <a:t>25.12.2012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A0A7CA-B5F9-4EA8-8406-76C2DAD0C0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F80502B0-5BC5-4973-A357-2FBB9FDD1567}" type="datetimeFigureOut">
              <a:rPr lang="ru-RU" smtClean="0"/>
              <a:pPr/>
              <a:t>25.12.2012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8A0A7CA-B5F9-4EA8-8406-76C2DAD0C0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0502B0-5BC5-4973-A357-2FBB9FDD1567}" type="datetimeFigureOut">
              <a:rPr lang="ru-RU" smtClean="0"/>
              <a:pPr/>
              <a:t>25.12.2012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A0A7CA-B5F9-4EA8-8406-76C2DAD0C0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80502B0-5BC5-4973-A357-2FBB9FDD1567}" type="datetimeFigureOut">
              <a:rPr lang="ru-RU" smtClean="0"/>
              <a:pPr/>
              <a:t>25.12.2012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98A0A7CA-B5F9-4EA8-8406-76C2DAD0C0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0502B0-5BC5-4973-A357-2FBB9FDD1567}" type="datetimeFigureOut">
              <a:rPr lang="ru-RU" smtClean="0"/>
              <a:pPr/>
              <a:t>25.12.2012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A0A7CA-B5F9-4EA8-8406-76C2DAD0C0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0502B0-5BC5-4973-A357-2FBB9FDD1567}" type="datetimeFigureOut">
              <a:rPr lang="ru-RU" smtClean="0"/>
              <a:pPr/>
              <a:t>25.12.2012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A0A7CA-B5F9-4EA8-8406-76C2DAD0C0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0502B0-5BC5-4973-A357-2FBB9FDD1567}" type="datetimeFigureOut">
              <a:rPr lang="ru-RU" smtClean="0"/>
              <a:pPr/>
              <a:t>25.12.2012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A0A7CA-B5F9-4EA8-8406-76C2DAD0C0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80502B0-5BC5-4973-A357-2FBB9FDD1567}" type="datetimeFigureOut">
              <a:rPr lang="ru-RU" smtClean="0"/>
              <a:pPr/>
              <a:t>25.12.2012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A0A7CA-B5F9-4EA8-8406-76C2DAD0C0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0502B0-5BC5-4973-A357-2FBB9FDD1567}" type="datetimeFigureOut">
              <a:rPr lang="ru-RU" smtClean="0"/>
              <a:pPr/>
              <a:t>25.12.2012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A0A7CA-B5F9-4EA8-8406-76C2DAD0C0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0502B0-5BC5-4973-A357-2FBB9FDD1567}" type="datetimeFigureOut">
              <a:rPr lang="ru-RU" smtClean="0"/>
              <a:pPr/>
              <a:t>25.12.2012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A0A7CA-B5F9-4EA8-8406-76C2DAD0C05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F80502B0-5BC5-4973-A357-2FBB9FDD1567}" type="datetimeFigureOut">
              <a:rPr lang="ru-RU" smtClean="0"/>
              <a:pPr/>
              <a:t>25.12.2012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98A0A7CA-B5F9-4EA8-8406-76C2DAD0C05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Буклет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Буклет –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это </a:t>
            </a:r>
            <a:r>
              <a:rPr lang="ru-RU" dirty="0" smtClean="0"/>
              <a:t>сфальцованный в два и более сгибов лист бумаги, на обеих сторонах которого размещена текстовая и/или графическая информация. Традиционно буклеты изготавливаются на бумаге из листа формата А4 или А3.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502570"/>
            <a:ext cx="7428561" cy="55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39229"/>
            <a:ext cx="5857081" cy="601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381000"/>
            <a:ext cx="50292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 создания буклета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Виды первоцветов и небольшие тексты, описывающие, например, привлекательность первоцветов</a:t>
            </a:r>
          </a:p>
          <a:p>
            <a:r>
              <a:rPr lang="ru-RU" dirty="0" smtClean="0"/>
              <a:t>Их подробное описание</a:t>
            </a:r>
          </a:p>
          <a:p>
            <a:r>
              <a:rPr lang="ru-RU" dirty="0" smtClean="0"/>
              <a:t>Призыв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3" y="404664"/>
            <a:ext cx="7624377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8</TotalTime>
  <Words>54</Words>
  <Application>Microsoft Office PowerPoint</Application>
  <PresentationFormat>Экран (4:3)</PresentationFormat>
  <Paragraphs>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Изящная</vt:lpstr>
      <vt:lpstr>Буклет </vt:lpstr>
      <vt:lpstr>Буклет – </vt:lpstr>
      <vt:lpstr>Слайд 3</vt:lpstr>
      <vt:lpstr>Слайд 4</vt:lpstr>
      <vt:lpstr>Слайд 5</vt:lpstr>
      <vt:lpstr>Пример создания буклета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Буклет </dc:title>
  <dc:creator>Елена</dc:creator>
  <cp:lastModifiedBy>Елена</cp:lastModifiedBy>
  <cp:revision>3</cp:revision>
  <dcterms:created xsi:type="dcterms:W3CDTF">2012-04-21T00:33:09Z</dcterms:created>
  <dcterms:modified xsi:type="dcterms:W3CDTF">2012-12-25T16:43:22Z</dcterms:modified>
</cp:coreProperties>
</file>