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95E31"/>
    <a:srgbClr val="EBC6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E436-52CB-4C1B-8964-FB50CB0322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9273F-CCD5-4C37-ADDA-2EFE93F86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E032E-E52B-4863-AE4C-5B3157A25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7605-EF56-4714-AFA5-3B360D922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7A045-F35D-4B4C-BF34-809F0120E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D8F9B-C88E-40C0-AC62-2A5E9D3410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F628-CFD7-4105-9201-CC9F148E5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C76F-EA22-4D90-BB35-CEFA5FFFA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57A6-E8C2-49F6-999C-E41F4350C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6352A-4A32-40C8-9556-AC12D9E36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30700-6C73-46AC-A6D7-8971DD164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EBDA-3601-429F-9E64-A04F113EBE99}" type="datetimeFigureOut">
              <a:rPr lang="ru-RU" smtClean="0"/>
              <a:pPr/>
              <a:t>16.05.2011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39F1-67D5-492B-AD25-B89C7756B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5553A-D93D-4E9E-8BC6-B657F2E08F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oktyabrj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фоны к презент\Ломоносов\Природа\420020325_122312_www.jpg"/>
          <p:cNvPicPr>
            <a:picLocks noChangeAspect="1" noChangeArrowheads="1"/>
          </p:cNvPicPr>
          <p:nvPr/>
        </p:nvPicPr>
        <p:blipFill>
          <a:blip r:embed="rId2">
            <a:lum bright="38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изобразительного искусства в 5 классе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071678"/>
            <a:ext cx="678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«Золотая осень. </a:t>
            </a:r>
          </a:p>
          <a:p>
            <a:pPr algn="ctr"/>
            <a:r>
              <a:rPr lang="ru-RU" sz="4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Рисунок осеннего дерева с натуры, по памяти»</a:t>
            </a:r>
            <a:endParaRPr lang="ru-RU" sz="4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29189" y="5429264"/>
            <a:ext cx="37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Лещенко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586856" cy="4572032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435769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Когда минует день, и освещение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Природа выбирает не сама,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Осенних рощ большие помещения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Стоят на воздухе, как чистые дома.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592933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В.Поленов «Осень в Абрамцеве»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артины об осени\IMAGE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5430450" cy="5357850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43042" y="607220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Схема поэтапного рисования березы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ы об осени\3c21c1f95ae7.jpg"/>
          <p:cNvPicPr>
            <a:picLocks noChangeAspect="1" noChangeArrowheads="1"/>
          </p:cNvPicPr>
          <p:nvPr/>
        </p:nvPicPr>
        <p:blipFill>
          <a:blip r:embed="rId3"/>
          <a:srcRect l="1715" t="4545" r="2000" b="4959"/>
          <a:stretch>
            <a:fillRect/>
          </a:stretch>
        </p:blipFill>
        <p:spPr bwMode="auto">
          <a:xfrm>
            <a:off x="714348" y="642917"/>
            <a:ext cx="7643866" cy="4967969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5984" y="5786454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И.Левитан «Золотая осень»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4" name="Овал 3">
            <a:hlinkClick r:id="rId4" action="ppaction://hlinkfile"/>
          </p:cNvPr>
          <p:cNvSpPr/>
          <p:nvPr/>
        </p:nvSpPr>
        <p:spPr>
          <a:xfrm>
            <a:off x="7858148" y="5286388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ы об осени\0004-004-Kuindzhi-Berezovaja-roscha.jpg"/>
          <p:cNvPicPr>
            <a:picLocks noChangeAspect="1" noChangeArrowheads="1"/>
          </p:cNvPicPr>
          <p:nvPr/>
        </p:nvPicPr>
        <p:blipFill>
          <a:blip r:embed="rId3"/>
          <a:srcRect l="2756" t="5249" r="3150" b="16798"/>
          <a:stretch>
            <a:fillRect/>
          </a:stretch>
        </p:blipFill>
        <p:spPr bwMode="auto">
          <a:xfrm>
            <a:off x="785786" y="642918"/>
            <a:ext cx="7464646" cy="4493858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1968" y="392906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Как на выставке картин: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Залы, залы, залы, залы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Вязов, ясеней, осин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 позолоте небывалой.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4643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Ты бархатная золотая осень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взглядом завораживаешь ты.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Дыханьем в неизвестный мир    			уносишь,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Туда, где исполняются мечты.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429264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А. Куинджи «Березовая роща»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2285992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Дождь моросит, 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	        тепла уже не жди.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Грустить приятно 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                      у окна сидящим,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Поскольку знают, 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	       что там впереди: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В прошедшем – осень,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                она же – в настоящем.</a:t>
            </a:r>
          </a:p>
          <a:p>
            <a:endParaRPr lang="ru-RU" b="1" i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Documents and Settings\user\Рабочий стол\картины об осени\Bere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3341543" cy="5429288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6248" y="571501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Д.Страхов «Березка»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00024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Березы желтою резьбой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Блестят в лазури </a:t>
            </a:r>
            <a:r>
              <a:rPr lang="ru-RU" b="1" i="1" dirty="0" err="1" smtClean="0">
                <a:solidFill>
                  <a:srgbClr val="800000"/>
                </a:solidFill>
              </a:rPr>
              <a:t>голубой</a:t>
            </a:r>
            <a:r>
              <a:rPr lang="ru-RU" b="1" i="1" dirty="0" smtClean="0">
                <a:solidFill>
                  <a:srgbClr val="8000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И осень тихою вдовой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Вступает в пестрый терем свой.</a:t>
            </a:r>
          </a:p>
          <a:p>
            <a:endParaRPr lang="ru-RU" b="1" i="1" dirty="0"/>
          </a:p>
        </p:txBody>
      </p:sp>
      <p:pic>
        <p:nvPicPr>
          <p:cNvPr id="2053" name="Picture 5" descr="C:\Documents and Settings\user\Рабочий стол\картины об осени\im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49910"/>
            <a:ext cx="3631686" cy="5439122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00166" y="578645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С. </a:t>
            </a:r>
            <a:r>
              <a:rPr lang="ru-RU" sz="2000" b="1" dirty="0" err="1" smtClean="0">
                <a:solidFill>
                  <a:srgbClr val="800000"/>
                </a:solidFill>
              </a:rPr>
              <a:t>Андрияка</a:t>
            </a:r>
            <a:r>
              <a:rPr lang="ru-RU" sz="2000" b="1" dirty="0" smtClean="0">
                <a:solidFill>
                  <a:srgbClr val="800000"/>
                </a:solidFill>
              </a:rPr>
              <a:t> «Пейзаж»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ы об осени\glrx-131311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3857652" cy="5452512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6314" y="2143116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Сегодня так светло кругом,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Такое мертвое молчанье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В лесу и в синей вышине,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Что можно в этой тишине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Услышать листика 			шуршанье…</a:t>
            </a:r>
          </a:p>
          <a:p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5786454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И.Левитан «Березовая роща»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артины об осени\99ad0d8faa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682349" cy="4944938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14480" y="578645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Е. Иваненко, М.Иваненко «Тихая заводь»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картины об осени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6000792" cy="4500463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Все в пожаре осеннем сгорает!!!!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85789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Г. </a:t>
            </a:r>
            <a:r>
              <a:rPr lang="ru-RU" sz="2000" b="1" dirty="0" err="1" smtClean="0">
                <a:solidFill>
                  <a:srgbClr val="800000"/>
                </a:solidFill>
              </a:rPr>
              <a:t>Обуховский</a:t>
            </a:r>
            <a:r>
              <a:rPr lang="ru-RU" sz="2000" b="1" dirty="0" smtClean="0">
                <a:solidFill>
                  <a:srgbClr val="800000"/>
                </a:solidFill>
              </a:rPr>
              <a:t> «Пейзаж»</a:t>
            </a:r>
            <a:endParaRPr lang="ru-RU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36000" contrast="-7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картины об осени\17c163d406156eda22b864d2cc53fabe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5062481" cy="3929090"/>
          </a:xfrm>
          <a:prstGeom prst="rect">
            <a:avLst/>
          </a:prstGeom>
          <a:noFill/>
          <a:ln w="15875">
            <a:solidFill>
              <a:srgbClr val="B95E3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2132" y="214311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Е.Волков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«Золотая осень. Тихая речка»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4786322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Осень. Сказочный чертог,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Всем открытый для обзора.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Просеки лесных дорог,</a:t>
            </a:r>
          </a:p>
          <a:p>
            <a:r>
              <a:rPr lang="ru-RU" b="1" i="1" dirty="0" smtClean="0">
                <a:solidFill>
                  <a:srgbClr val="800000"/>
                </a:solidFill>
              </a:rPr>
              <a:t>Заглядевшихся в озера.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ГОУ 436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2011-05-11T08:13:58Z</dcterms:created>
  <dcterms:modified xsi:type="dcterms:W3CDTF">2011-05-16T09:48:38Z</dcterms:modified>
</cp:coreProperties>
</file>