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8" r:id="rId4"/>
    <p:sldId id="263" r:id="rId5"/>
    <p:sldId id="264" r:id="rId6"/>
    <p:sldId id="272" r:id="rId7"/>
    <p:sldId id="276" r:id="rId8"/>
    <p:sldId id="267" r:id="rId9"/>
    <p:sldId id="268" r:id="rId10"/>
    <p:sldId id="269" r:id="rId11"/>
    <p:sldId id="270" r:id="rId12"/>
    <p:sldId id="271" r:id="rId13"/>
    <p:sldId id="288" r:id="rId14"/>
    <p:sldId id="285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96" autoAdjust="0"/>
  </p:normalViewPr>
  <p:slideViewPr>
    <p:cSldViewPr>
      <p:cViewPr>
        <p:scale>
          <a:sx n="60" d="100"/>
          <a:sy n="60" d="100"/>
        </p:scale>
        <p:origin x="-15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BA748-0B8B-44C4-9613-F364600BEA24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961C-94E0-484F-A783-E510D1F2F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Рабочий стол\ТН\шатура\ge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ТН\шатура\ао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638574"/>
            <a:ext cx="2286000" cy="3219450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ТН\шатура\лглллллллллллл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75229" cy="3881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504" y="1785926"/>
            <a:ext cx="8715404" cy="230832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Художественный облик Города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Пользователь\Рабочий стол\ТН\улицы\Down-House.ru_1268559006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Пользователь\Рабочий стол\ТН\улицы\centr_u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2357478"/>
            <a:ext cx="8643966" cy="1180642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Пользователь\Рабочий стол\ТН\улицы\0cce6bb2ac2192253481dda0c9b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Пользователь\Рабочий стол\ТН\улицы\Down-House.ru_1268558969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97" y="0"/>
            <a:ext cx="2940023" cy="228599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ТН\улицы\326816_316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0"/>
            <a:ext cx="3190865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ТН\улицы\ulitsa_nyuyorka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3071802" cy="2250273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ТН\улицы\d87ccd793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3055691" cy="2289178"/>
          </a:xfrm>
          <a:prstGeom prst="rect">
            <a:avLst/>
          </a:prstGeom>
          <a:noFill/>
        </p:spPr>
      </p:pic>
      <p:pic>
        <p:nvPicPr>
          <p:cNvPr id="2056" name="Picture 8" descr="C:\Documents and Settings\Пользователь\Рабочий стол\ТН\улицы\ulitsa_nyuyorka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4572008"/>
            <a:ext cx="3047990" cy="2285992"/>
          </a:xfrm>
          <a:prstGeom prst="rect">
            <a:avLst/>
          </a:prstGeom>
          <a:noFill/>
        </p:spPr>
      </p:pic>
      <p:pic>
        <p:nvPicPr>
          <p:cNvPr id="2057" name="Picture 9" descr="C:\Documents and Settings\Пользователь\Рабочий стол\ТН\улицы\Down-House.ru_1268559006_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1359" y="4643447"/>
            <a:ext cx="2992641" cy="2214554"/>
          </a:xfrm>
          <a:prstGeom prst="rect">
            <a:avLst/>
          </a:prstGeom>
          <a:noFill/>
        </p:spPr>
      </p:pic>
      <p:pic>
        <p:nvPicPr>
          <p:cNvPr id="2058" name="Picture 10" descr="C:\Documents and Settings\Пользователь\Рабочий стол\ТН\улицы\Lisichansk_streets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536289"/>
            <a:ext cx="3095615" cy="2321711"/>
          </a:xfrm>
          <a:prstGeom prst="rect">
            <a:avLst/>
          </a:prstGeom>
          <a:noFill/>
        </p:spPr>
      </p:pic>
      <p:pic>
        <p:nvPicPr>
          <p:cNvPr id="2059" name="Picture 11" descr="C:\Documents and Settings\Пользователь\Рабочий стол\ТН\улицы\0_b7e_64b01738_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477" y="2214554"/>
            <a:ext cx="3238523" cy="2428892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ТН\улицы\f_130383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143116"/>
            <a:ext cx="3929090" cy="26215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4258" y="1928802"/>
            <a:ext cx="8171532" cy="21236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Что сделал художник</a:t>
            </a:r>
          </a:p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улицах города?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Z:\Бардак\шкльноре фото\Природа\DSCF1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85860"/>
            <a:ext cx="7858180" cy="378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5715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000" b="1" spc="50" dirty="0" smtClean="0">
                <a:ln w="5715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 РАБОТУ </a:t>
            </a:r>
          </a:p>
          <a:p>
            <a:pPr algn="ctr"/>
            <a:r>
              <a:rPr lang="ru-RU" sz="8000" b="1" spc="50" dirty="0" smtClean="0">
                <a:ln w="5715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УРОКЕ.</a:t>
            </a:r>
            <a:endParaRPr lang="ru-RU" sz="8000" b="1" spc="50" dirty="0">
              <a:ln w="57150"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Пользователь\Рабочий стол\ТН\улицы\04963ccddc46af0132e4efe6d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Пользователь\Рабочий стол\ТН\улицы\41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Пользователь\Рабочий стол\ТН\улицы\f_13038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Пользователь\Рабочий стол\ТН\улицы\news_36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1138"/>
            <a:ext cx="10852184" cy="813913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Пользователь\Рабочий стол\ТН\улицы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Пользователь\Рабочий стол\ТН\улицы\8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357214"/>
            <a:ext cx="10215634" cy="7447388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Пользователь\Рабочий стол\ТН\улицы\stree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Пользователь\Рабочий стол\ТН\улицы\1286108668_2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16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ор</cp:lastModifiedBy>
  <cp:revision>28</cp:revision>
  <dcterms:created xsi:type="dcterms:W3CDTF">2011-01-15T09:41:30Z</dcterms:created>
  <dcterms:modified xsi:type="dcterms:W3CDTF">2012-12-11T13:15:05Z</dcterms:modified>
</cp:coreProperties>
</file>