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07E82C8-9D48-47DE-9318-7180769E8AF0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A9DF2-1506-4601-8E0F-0C7E4A443C3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strips dir="r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357455"/>
          </a:xfrm>
        </p:spPr>
        <p:txBody>
          <a:bodyPr/>
          <a:lstStyle/>
          <a:p>
            <a:r>
              <a:rPr lang="ru-RU" dirty="0" smtClean="0"/>
              <a:t>Техника безопасности на уроках химии.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20669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Римма\Рабочий стол\che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14818"/>
            <a:ext cx="1785950" cy="2119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edf_f7ec4838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15369" cy="607223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5924622_249999661_1---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8215370" cy="6143668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edc_de80068f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161090"/>
            <a:ext cx="8691118" cy="6411182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ed4_7f30c88f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501122" cy="6215106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c0e1cdc02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8001056" cy="607223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x_861974d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215370" cy="5622320"/>
          </a:xfrm>
        </p:spPr>
      </p:pic>
      <p:pic>
        <p:nvPicPr>
          <p:cNvPr id="6" name="Содержимое 5" descr="ulibnis-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58082" y="4071942"/>
            <a:ext cx="1476372" cy="178595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ed8_268bca81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98414"/>
            <a:ext cx="8555645" cy="6345296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edd_c6bd84f8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175149" cy="607223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edb_1e2bb839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86808" cy="6167081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ed9_8c7e20e4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8143932" cy="5929354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ed6_203d72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8001056" cy="6143668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ed5_f1f929c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8143931" cy="6215106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eda_b7f67be0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3" y="232528"/>
            <a:ext cx="8167239" cy="612543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</TotalTime>
  <Words>6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Техника безопасности на уроках химии.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на уроках химии.</dc:title>
  <dc:creator>Римма</dc:creator>
  <cp:lastModifiedBy>Римма</cp:lastModifiedBy>
  <cp:revision>16</cp:revision>
  <dcterms:created xsi:type="dcterms:W3CDTF">2012-09-18T05:46:07Z</dcterms:created>
  <dcterms:modified xsi:type="dcterms:W3CDTF">2012-09-18T06:19:56Z</dcterms:modified>
</cp:coreProperties>
</file>