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B756C19-3C88-4EB4-992F-D80CF6956D51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24D6592-BB1B-408B-A226-11387662056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48071"/>
            <a:ext cx="75608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/>
              <a:t>карандаш </a:t>
            </a:r>
          </a:p>
          <a:p>
            <a:r>
              <a:rPr lang="ru-RU" sz="5400" b="1" dirty="0" smtClean="0"/>
              <a:t>ластик</a:t>
            </a:r>
            <a:br>
              <a:rPr lang="ru-RU" sz="5400" b="1" dirty="0" smtClean="0"/>
            </a:br>
            <a:r>
              <a:rPr lang="ru-RU" sz="5400" b="1" dirty="0" smtClean="0"/>
              <a:t>картон</a:t>
            </a:r>
            <a:br>
              <a:rPr lang="ru-RU" sz="5400" b="1" dirty="0" smtClean="0"/>
            </a:br>
            <a:r>
              <a:rPr lang="ru-RU" sz="5400" b="1" dirty="0" smtClean="0"/>
              <a:t>цветная бумага линейка </a:t>
            </a:r>
          </a:p>
          <a:p>
            <a:r>
              <a:rPr lang="ru-RU" sz="5400" b="1" dirty="0" smtClean="0"/>
              <a:t>ножницы</a:t>
            </a:r>
            <a:br>
              <a:rPr lang="ru-RU" sz="5400" b="1" dirty="0" smtClean="0"/>
            </a:br>
            <a:r>
              <a:rPr lang="ru-RU" sz="5400" b="1" dirty="0" smtClean="0"/>
              <a:t>клей</a:t>
            </a:r>
            <a:endParaRPr lang="ru-RU" sz="5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142" y="3861048"/>
            <a:ext cx="3958055" cy="20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6142" y="6381328"/>
            <a:ext cx="3856298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" dirty="0" smtClean="0"/>
              <a:t>http://www.koipkro.kostroma.ru/ostro2/Oschool/matem/DocLib1/_w/J0232723_WMF.jpg</a:t>
            </a:r>
            <a:endParaRPr lang="ru-RU" sz="500" dirty="0"/>
          </a:p>
        </p:txBody>
      </p:sp>
    </p:spTree>
    <p:extLst>
      <p:ext uri="{BB962C8B-B14F-4D97-AF65-F5344CB8AC3E}">
        <p14:creationId xmlns:p14="http://schemas.microsoft.com/office/powerpoint/2010/main" val="415752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620688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1. Не брать ножницы, пока я не разрешила</a:t>
            </a:r>
          </a:p>
          <a:p>
            <a:r>
              <a:rPr lang="ru-RU" sz="3200" b="1" dirty="0" smtClean="0"/>
              <a:t>2. Не играть ими, не кидаться, не махать</a:t>
            </a:r>
          </a:p>
          <a:p>
            <a:r>
              <a:rPr lang="ru-RU" sz="3200" b="1" dirty="0" smtClean="0"/>
              <a:t>3. Использовать только по назначению</a:t>
            </a:r>
          </a:p>
          <a:p>
            <a:r>
              <a:rPr lang="ru-RU" sz="3200" b="1" dirty="0" smtClean="0"/>
              <a:t>4. Передавать ножницы лезвием к себе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1735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81128"/>
            <a:ext cx="2383823" cy="208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Цель:</a:t>
            </a:r>
            <a:endParaRPr lang="ru-RU" sz="7200" b="1" i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3285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изготовим сумочку из цветной бумаги и картона и украсим её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419941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595" y="620688"/>
            <a:ext cx="244827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688"/>
            <a:ext cx="2583929" cy="224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90258"/>
            <a:ext cx="2524388" cy="284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333349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70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197"/>
            <a:ext cx="3072296" cy="407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82326"/>
            <a:ext cx="2926060" cy="42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56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5013176"/>
            <a:ext cx="7328514" cy="52304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дизайнер</a:t>
            </a:r>
            <a:endParaRPr lang="ru-RU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2" b="16752"/>
          <a:stretch>
            <a:fillRect/>
          </a:stretch>
        </p:blipFill>
        <p:spPr bwMode="auto">
          <a:xfrm>
            <a:off x="539552" y="629709"/>
            <a:ext cx="4411445" cy="319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56792"/>
            <a:ext cx="3446140" cy="301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59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92088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- Что бы вы могли положить в эту сумочку? 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-Сможете ли вы дома сами изготовить такую сумочку?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-С какими трудностями столкнулись при изготовлении?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-Как по-другому бы украсили её?</a:t>
            </a:r>
          </a:p>
          <a:p>
            <a:endParaRPr lang="ru-RU" sz="2400" b="1" dirty="0" smtClean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75040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</TotalTime>
  <Words>89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Презентация PowerPoint</vt:lpstr>
      <vt:lpstr>Презентация PowerPoint</vt:lpstr>
      <vt:lpstr>Цель:</vt:lpstr>
      <vt:lpstr>Презентация PowerPoint</vt:lpstr>
      <vt:lpstr>Презентация PowerPoint</vt:lpstr>
      <vt:lpstr>дизайнер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demon</dc:creator>
  <cp:lastModifiedBy>demon</cp:lastModifiedBy>
  <cp:revision>1</cp:revision>
  <dcterms:created xsi:type="dcterms:W3CDTF">2012-12-01T18:08:48Z</dcterms:created>
  <dcterms:modified xsi:type="dcterms:W3CDTF">2012-12-01T18:36:32Z</dcterms:modified>
</cp:coreProperties>
</file>